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283" r:id="rId15"/>
    <p:sldId id="28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AD52-2A48-4101-B72B-D59A8C334434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FD25-0E24-40CC-BB5B-D60ADBCF79D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nl-NL" dirty="0"/>
              <a:t>Liny </a:t>
            </a:r>
            <a:r>
              <a:rPr lang="nl-NL" dirty="0" err="1" smtClean="0"/>
              <a:t>Coenen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 descr="http://www.vrijwilligerscentrale-wm.nl/wp-content/uploads/2013/03/roets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36912"/>
            <a:ext cx="3802732" cy="2429525"/>
          </a:xfrm>
          <a:prstGeom prst="rect">
            <a:avLst/>
          </a:prstGeom>
          <a:noFill/>
        </p:spPr>
      </p:pic>
      <p:pic>
        <p:nvPicPr>
          <p:cNvPr id="6" name="Afbeelding 5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7" name="Afbeelding 6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828600" y="0"/>
            <a:ext cx="10364632" cy="1063497"/>
          </a:xfrm>
          <a:prstGeom prst="rect">
            <a:avLst/>
          </a:prstGeom>
        </p:spPr>
      </p:pic>
      <p:pic>
        <p:nvPicPr>
          <p:cNvPr id="8" name="Afbeelding 7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69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69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70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8" name="Tijdelijke aanduiding voor inhoud 7" descr="20140605_14083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394" y="1052513"/>
            <a:ext cx="6337300" cy="47529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7" name="Tijdelijke aanduiding voor inhoud 6" descr="20140605_14304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169" y="1052513"/>
            <a:ext cx="6381749" cy="47863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7" name="Tijdelijke aanduiding voor inhoud 6" descr="20140605_14311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169" y="1052513"/>
            <a:ext cx="6381749" cy="47863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70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70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71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70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0067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579" y="1125538"/>
            <a:ext cx="6129867" cy="4597400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71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71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71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9" name="Tijdelijke aanduiding voor inhoud 8" descr="DSC0072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548" y="1125538"/>
            <a:ext cx="6142567" cy="46069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7" name="Tijdelijke aanduiding voor inhoud 6" descr="20140605_12450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352" y="1052513"/>
            <a:ext cx="6239933" cy="4679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8" name="Tijdelijke aanduiding voor inhoud 7" descr="DSC0067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68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68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68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69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69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468560" y="5794503"/>
            <a:ext cx="10364632" cy="1063497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-900608" y="0"/>
            <a:ext cx="10364632" cy="1063497"/>
          </a:xfrm>
          <a:prstGeom prst="rect">
            <a:avLst/>
          </a:prstGeom>
        </p:spPr>
      </p:pic>
      <p:pic>
        <p:nvPicPr>
          <p:cNvPr id="6" name="Tijdelijke aanduiding voor inhoud 5" descr="DSC0069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7" y="1125538"/>
            <a:ext cx="6142567" cy="46069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Diavoorstelling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Liny Coenen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Liny Coenen</dc:title>
  <dc:creator>Monique</dc:creator>
  <cp:lastModifiedBy>Monique</cp:lastModifiedBy>
  <cp:revision>3</cp:revision>
  <dcterms:created xsi:type="dcterms:W3CDTF">2015-01-09T14:37:50Z</dcterms:created>
  <dcterms:modified xsi:type="dcterms:W3CDTF">2015-02-02T12:01:06Z</dcterms:modified>
</cp:coreProperties>
</file>