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8" r:id="rId3"/>
    <p:sldId id="259" r:id="rId4"/>
    <p:sldId id="260" r:id="rId5"/>
    <p:sldId id="261" r:id="rId6"/>
    <p:sldId id="267" r:id="rId7"/>
    <p:sldId id="265" r:id="rId8"/>
    <p:sldId id="268" r:id="rId9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7137E-5531-4546-82DD-0D7941041D18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EC137-C8D0-47C3-9E27-6A6264CEA5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81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C137-C8D0-47C3-9E27-6A6264CEA57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90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Ik ben </a:t>
            </a:r>
            <a:r>
              <a:rPr lang="nl-NL" dirty="0" err="1" smtClean="0"/>
              <a:t>Mirjam</a:t>
            </a:r>
            <a:r>
              <a:rPr lang="nl-NL" dirty="0" smtClean="0"/>
              <a:t> Braspenning </a:t>
            </a:r>
          </a:p>
          <a:p>
            <a:r>
              <a:rPr lang="nl-NL" dirty="0" smtClean="0"/>
              <a:t>Ik woon in Goes</a:t>
            </a:r>
          </a:p>
          <a:p>
            <a:r>
              <a:rPr lang="nl-NL" dirty="0" smtClean="0"/>
              <a:t>En werk ongeveer</a:t>
            </a:r>
            <a:r>
              <a:rPr lang="nl-NL" baseline="0" dirty="0" smtClean="0"/>
              <a:t> 6 jaar bij de LFB</a:t>
            </a:r>
          </a:p>
          <a:p>
            <a:r>
              <a:rPr lang="nl-NL" baseline="0" dirty="0" smtClean="0"/>
              <a:t>En werk op een lokaal steunpunt in Goes</a:t>
            </a:r>
          </a:p>
          <a:p>
            <a:r>
              <a:rPr lang="nl-NL" baseline="0" dirty="0" smtClean="0"/>
              <a:t>Ik ben </a:t>
            </a:r>
            <a:r>
              <a:rPr lang="nl-NL" baseline="0" dirty="0" err="1" smtClean="0"/>
              <a:t>ervarings</a:t>
            </a:r>
            <a:r>
              <a:rPr lang="nl-NL" baseline="0" dirty="0" smtClean="0"/>
              <a:t> deskundiger hart en nieren</a:t>
            </a:r>
          </a:p>
          <a:p>
            <a:endParaRPr lang="nl-NL" baseline="0" dirty="0" smtClean="0"/>
          </a:p>
          <a:p>
            <a:r>
              <a:rPr lang="nl-NL" dirty="0"/>
              <a:t>Ik ben Mireille de Beer woon in Tilburg ben al jaren actief als Ervaringsdeskundige/Belangenbehartiger/Trainer/Clientvertrouwenspersoon </a:t>
            </a:r>
            <a:r>
              <a:rPr lang="nl-NL" dirty="0" smtClean="0"/>
              <a:t>en werk bij </a:t>
            </a:r>
            <a:r>
              <a:rPr lang="nl-NL" dirty="0" err="1" smtClean="0"/>
              <a:t>Vilans</a:t>
            </a:r>
            <a:r>
              <a:rPr lang="nl-NL" dirty="0" smtClean="0"/>
              <a:t> ben gedetacheerd van uit de LFB</a:t>
            </a:r>
            <a:endParaRPr lang="nl-NL" dirty="0"/>
          </a:p>
          <a:p>
            <a:r>
              <a:rPr lang="nl-NL" dirty="0"/>
              <a:t>Werk ook op een lokaal Steunpunt </a:t>
            </a:r>
            <a:r>
              <a:rPr lang="nl-NL" dirty="0" smtClean="0"/>
              <a:t>Goes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C137-C8D0-47C3-9E27-6A6264CEA57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38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 </a:t>
            </a:r>
            <a:r>
              <a:rPr lang="nl-NL" dirty="0" err="1" smtClean="0"/>
              <a:t>prokkel</a:t>
            </a:r>
            <a:r>
              <a:rPr lang="nl-NL" dirty="0" smtClean="0"/>
              <a:t> is een prikkelende</a:t>
            </a:r>
            <a:r>
              <a:rPr lang="nl-NL" baseline="0" dirty="0" smtClean="0"/>
              <a:t> </a:t>
            </a:r>
            <a:r>
              <a:rPr lang="nl-NL" dirty="0" smtClean="0"/>
              <a:t>ontmoeteng tussen mensen met en zonder beperking</a:t>
            </a:r>
            <a:r>
              <a:rPr lang="nl-NL" baseline="0" dirty="0" smtClean="0"/>
              <a:t> </a:t>
            </a:r>
          </a:p>
          <a:p>
            <a:r>
              <a:rPr lang="nl-NL" baseline="0" dirty="0" smtClean="0"/>
              <a:t>Prokkel gebeurt ieder jaar in de eerste week van Juni</a:t>
            </a:r>
          </a:p>
          <a:p>
            <a:r>
              <a:rPr lang="nl-NL" dirty="0" smtClean="0"/>
              <a:t>We willen jullie graag vertellen hoe leuk Prokkel is</a:t>
            </a:r>
          </a:p>
          <a:p>
            <a:r>
              <a:rPr lang="nl-NL" dirty="0" smtClean="0"/>
              <a:t>Het is leuk voor bedrijven om te late n zien hoe veel mensen met een verstandelijke allemaal wel kunnen.</a:t>
            </a:r>
          </a:p>
          <a:p>
            <a:r>
              <a:rPr lang="nl-NL" baseline="0" dirty="0" smtClean="0"/>
              <a:t>Dat</a:t>
            </a:r>
            <a:r>
              <a:rPr lang="nl-NL" dirty="0" smtClean="0"/>
              <a:t> er ongelofelijk veel talenten uit komen.</a:t>
            </a:r>
          </a:p>
          <a:p>
            <a:r>
              <a:rPr lang="nl-NL" baseline="0" dirty="0" smtClean="0"/>
              <a:t>Er</a:t>
            </a:r>
            <a:r>
              <a:rPr lang="nl-NL" dirty="0" smtClean="0"/>
              <a:t> ontstaan mooie ontmoetingen en verbindingen met elkaar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C137-C8D0-47C3-9E27-6A6264CEA57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16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wou heel graag  in Nijmegen  in het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rabout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ziekenhuis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prokkel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 lopen Dus heb zelf een brief naar dokter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smeting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gestuurd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kreeg als heel snel antwoord En waren ook vlug enthousiast </a:t>
            </a:r>
          </a:p>
          <a:p>
            <a:endParaRPr lang="nl-NL" dirty="0"/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heb met een collega van dokter mee gelopen Wat heel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intresant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Maar ook heel leuk Ik wist al veel van mijn stofwisselingsziekte Maar nu weet ik er nog meer over</a:t>
            </a:r>
          </a:p>
          <a:p>
            <a:r>
              <a:rPr lang="nl-NL" dirty="0" smtClean="0"/>
              <a:t>Ik ben ook naar het lap geweest waar ze de spier </a:t>
            </a:r>
            <a:r>
              <a:rPr lang="nl-NL" dirty="0" err="1" smtClean="0"/>
              <a:t>biop</a:t>
            </a:r>
            <a:r>
              <a:rPr lang="nl-NL" dirty="0" smtClean="0"/>
              <a:t> onderzoeken Ik heb zelf een stuk sper gezien  En hoe ze dat doen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ben ook bij een onderzoeker geweest die er veel van afweet  Dit was erg interessant </a:t>
            </a:r>
          </a:p>
          <a:p>
            <a:r>
              <a:rPr lang="nl-NL" dirty="0" smtClean="0"/>
              <a:t>En bij twee kindjes die net een </a:t>
            </a:r>
            <a:r>
              <a:rPr lang="nl-NL" dirty="0" err="1" smtClean="0"/>
              <a:t>spierbiop</a:t>
            </a:r>
            <a:r>
              <a:rPr lang="nl-NL" dirty="0" smtClean="0"/>
              <a:t> hadden gehad En natuurlijk nog een gesprek met professor </a:t>
            </a:r>
            <a:r>
              <a:rPr lang="nl-NL" dirty="0" err="1" smtClean="0"/>
              <a:t>smeting</a:t>
            </a:r>
            <a:r>
              <a:rPr lang="nl-NL" dirty="0" smtClean="0"/>
              <a:t>  Ik moest vertellen wat ik in het dagelijks leven doe En hij zij dat ik best veel </a:t>
            </a:r>
            <a:r>
              <a:rPr lang="nl-NL" dirty="0" err="1" smtClean="0"/>
              <a:t>dee</a:t>
            </a:r>
            <a:r>
              <a:rPr lang="nl-NL" dirty="0" smtClean="0"/>
              <a:t> met iemand met stofwisselingsziekte En ik kon hem ook nog dingen vragen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ben nog wijzer geworden van die dag En de artsen hebben ook van mijn geleert</a:t>
            </a:r>
          </a:p>
          <a:p>
            <a:r>
              <a:rPr lang="nl-NL" dirty="0" smtClean="0"/>
              <a:t>Het was leuk  om het is mee </a:t>
            </a:r>
            <a:r>
              <a:rPr lang="nl-NL" dirty="0" err="1" smtClean="0"/>
              <a:t>temaken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C137-C8D0-47C3-9E27-6A6264CEA57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91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590525" y="4891311"/>
            <a:ext cx="5616624" cy="4824536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/>
              <a:t>Mireille ik werd opgehaald door Linda </a:t>
            </a:r>
            <a:r>
              <a:rPr lang="nl-NL" dirty="0" err="1"/>
              <a:t>Voortman</a:t>
            </a:r>
            <a:r>
              <a:rPr lang="nl-NL" dirty="0"/>
              <a:t> en ging met haar naar haar kantoor en werd voorgesteld aan haar collega’s.</a:t>
            </a:r>
          </a:p>
          <a:p>
            <a:endParaRPr lang="nl-NL" dirty="0"/>
          </a:p>
          <a:p>
            <a:r>
              <a:rPr lang="nl-NL" dirty="0"/>
              <a:t>Deze </a:t>
            </a:r>
            <a:r>
              <a:rPr lang="nl-NL" dirty="0" err="1"/>
              <a:t>Prokkelstage</a:t>
            </a:r>
            <a:r>
              <a:rPr lang="nl-NL" dirty="0"/>
              <a:t> heb ik zelf geregeld heb Linda </a:t>
            </a:r>
            <a:r>
              <a:rPr lang="nl-NL" dirty="0" err="1"/>
              <a:t>Voortman</a:t>
            </a:r>
            <a:r>
              <a:rPr lang="nl-NL" dirty="0"/>
              <a:t> had daar al leuke </a:t>
            </a:r>
          </a:p>
          <a:p>
            <a:r>
              <a:rPr lang="nl-NL" dirty="0" err="1"/>
              <a:t>contakten</a:t>
            </a:r>
            <a:r>
              <a:rPr lang="nl-NL" dirty="0"/>
              <a:t> mee</a:t>
            </a:r>
          </a:p>
          <a:p>
            <a:r>
              <a:rPr lang="nl-NL" dirty="0"/>
              <a:t>En heb een mail gestuurd naar haar zelf </a:t>
            </a:r>
          </a:p>
          <a:p>
            <a:r>
              <a:rPr lang="nl-NL" dirty="0"/>
              <a:t>Heb met haar samen mijn dag in overleg mogen invullen</a:t>
            </a:r>
          </a:p>
          <a:p>
            <a:r>
              <a:rPr lang="nl-NL" dirty="0"/>
              <a:t>Een van de werkzaamheden waren Langdurige zorg een debat mogen mee voorbereiden</a:t>
            </a:r>
          </a:p>
          <a:p>
            <a:r>
              <a:rPr lang="nl-NL" dirty="0"/>
              <a:t>Samen zaten we achter computer en zij typte precies in de woorden in met eenvoudige taal</a:t>
            </a:r>
          </a:p>
          <a:p>
            <a:r>
              <a:rPr lang="nl-NL" dirty="0"/>
              <a:t>Om vervolgens de 1</a:t>
            </a:r>
            <a:r>
              <a:rPr lang="nl-NL" baseline="30000" dirty="0"/>
              <a:t>e</a:t>
            </a:r>
            <a:r>
              <a:rPr lang="nl-NL" dirty="0"/>
              <a:t> volgende dag in te brengen in haar inspreek moment over stukje ervaring van mij als het om PGB gaat</a:t>
            </a:r>
          </a:p>
          <a:p>
            <a:r>
              <a:rPr lang="nl-NL" dirty="0"/>
              <a:t>Het Regie verhaal </a:t>
            </a:r>
          </a:p>
          <a:p>
            <a:r>
              <a:rPr lang="nl-NL" dirty="0"/>
              <a:t>Het is ontzettend leuk om stage te mogen lopen en om van elkaar te leren</a:t>
            </a:r>
          </a:p>
          <a:p>
            <a:r>
              <a:rPr lang="nl-NL" dirty="0"/>
              <a:t>Heb voornamelijk vooral geleerd van uit mijn werk de LFB om initiatieven te nemen en door dit te mogen doen word je ook zelfstandiger van</a:t>
            </a:r>
          </a:p>
          <a:p>
            <a:r>
              <a:rPr lang="nl-NL" dirty="0"/>
              <a:t>Heb zelfs nog een mooi reactie gehad van Linda zelf hoe ze het zelf had ervaren</a:t>
            </a:r>
          </a:p>
          <a:p>
            <a:r>
              <a:rPr lang="nl-NL" dirty="0"/>
              <a:t>deze Stage was voor mij een hele mooie ervaring een van mijn leukste ervaringen</a:t>
            </a:r>
          </a:p>
          <a:p>
            <a:r>
              <a:rPr lang="nl-NL" dirty="0"/>
              <a:t>En dit jaar was ik gastvrouw bij Zorgbelang Brabant in Tilburg bij een conferentie van ziekenhuiszorg</a:t>
            </a:r>
          </a:p>
          <a:p>
            <a:r>
              <a:rPr lang="nl-NL" dirty="0"/>
              <a:t>Zorgbelang Brabant vindt goede zorg belangrijk en komt op voor de belangen van iedereen die gebruik maakt van zorg, jeugdhulp of maatschappelijke dienstverlening in de regio.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C137-C8D0-47C3-9E27-6A6264CEA57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620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C137-C8D0-47C3-9E27-6A6264CEA57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044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Omdat we graag ervaring op doen en dat mensen van ons leren maar vooral leren we van elkaar.</a:t>
            </a:r>
          </a:p>
          <a:p>
            <a:r>
              <a:rPr lang="nl-NL" dirty="0" smtClean="0"/>
              <a:t>Het is ook wel een wederzijdse interesse </a:t>
            </a:r>
          </a:p>
          <a:p>
            <a:r>
              <a:rPr lang="nl-NL" dirty="0" smtClean="0"/>
              <a:t>En het is ook wel leuk om te zien wat iemand anders doet voor werk</a:t>
            </a:r>
          </a:p>
          <a:p>
            <a:r>
              <a:rPr lang="nl-NL" dirty="0" smtClean="0"/>
              <a:t>Je geeft hun een ander beeld van mensen met een beperking.</a:t>
            </a:r>
          </a:p>
          <a:p>
            <a:r>
              <a:rPr lang="nl-NL" dirty="0" smtClean="0"/>
              <a:t>Zo maak je mooie </a:t>
            </a:r>
            <a:r>
              <a:rPr lang="nl-NL" dirty="0" err="1" smtClean="0"/>
              <a:t>contakten</a:t>
            </a:r>
            <a:r>
              <a:rPr lang="nl-NL" dirty="0" smtClean="0"/>
              <a:t> en verbindingen met elkaar.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C137-C8D0-47C3-9E27-6A6264CEA57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29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C137-C8D0-47C3-9E27-6A6264CEA57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85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4B5B-865C-4320-83C0-8225ABC0D425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9B4D-F426-49DA-B1CC-6E6FF2FF97A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4B5B-865C-4320-83C0-8225ABC0D425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9B4D-F426-49DA-B1CC-6E6FF2FF97A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4B5B-865C-4320-83C0-8225ABC0D425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9B4D-F426-49DA-B1CC-6E6FF2FF97A0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4B5B-865C-4320-83C0-8225ABC0D425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9B4D-F426-49DA-B1CC-6E6FF2FF97A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4B5B-865C-4320-83C0-8225ABC0D425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9B4D-F426-49DA-B1CC-6E6FF2FF97A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4B5B-865C-4320-83C0-8225ABC0D425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9B4D-F426-49DA-B1CC-6E6FF2FF97A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4B5B-865C-4320-83C0-8225ABC0D425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9B4D-F426-49DA-B1CC-6E6FF2FF97A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4B5B-865C-4320-83C0-8225ABC0D425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9B4D-F426-49DA-B1CC-6E6FF2FF97A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4B5B-865C-4320-83C0-8225ABC0D425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9B4D-F426-49DA-B1CC-6E6FF2FF97A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4B5B-865C-4320-83C0-8225ABC0D425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9B4D-F426-49DA-B1CC-6E6FF2FF97A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4B5B-865C-4320-83C0-8225ABC0D425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9B4D-F426-49DA-B1CC-6E6FF2FF97A0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794B5B-865C-4320-83C0-8225ABC0D425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A89B4D-F426-49DA-B1CC-6E6FF2FF97A0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-972616" y="260648"/>
            <a:ext cx="7772400" cy="1944215"/>
          </a:xfrm>
        </p:spPr>
        <p:txBody>
          <a:bodyPr>
            <a:normAutofit/>
          </a:bodyPr>
          <a:lstStyle/>
          <a:p>
            <a:r>
              <a:rPr lang="nl-NL" sz="6000" dirty="0" smtClean="0"/>
              <a:t>Onze Prokkel Presentatie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450912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  <p:sp>
        <p:nvSpPr>
          <p:cNvPr id="2" name="AutoShape 2" descr="data:image/jpeg;base64,/9j/4AAQSkZJRgABAQAAAQABAAD/2wCEAAkGBxMTEhMUEhIUFhUXFhYVGRcXFBQUGRgWGRQWGBYWFxoYHDQgGRolHBcXITEhJikrLi4uFx8zODMsNyguLisBCgoKDg0OGxAQGywkICQ0LSw0NzI0LCwsMCwvLCwsLC0vLCwsLyw0LDQsLCwsLCwsLCwsLSwsLy8wLCwtLCwsLP/AABEIAL4BCgMBEQACEQEDEQH/xAAbAAEAAgMBAQAAAAAAAAAAAAAABQYCBAcDAf/EAEkQAAECAgYECQcICgIDAAAAAAEAAgMRBAUSITFRBkFhcRMiMlKBkaGxwQczNHKy0fAUI0JTYnOSsxYXQ1SCk6LS4eMVwkSDlP/EABsBAQACAwEBAAAAAAAAAAAAAAAEBQEDBgIH/8QAPBEAAgEDAAUJBwMDBQEBAQAAAAECAwQRBRIhMUETMlFhcYGRobEGFCIzwdHhQlLwFWLxI3KistKCQzT/2gAMAwEAAhEDEQA/AO4oAgCAIAgCAIAgCAIAgCAIAgCAIAgCAIDwpsWyxzhiJd4UPSFd0LeVRb190bKUdaaR6w3ggEYETUilUjUgpx3NZ8TxJYeGZLYYNesItmG465SG83KBpS45C1nNb8YXa9n5NtGOtNI9obpgHMAqZTnrwUulZNbWHgyXswEB8BWE09qB9WQEAQBAEAQBAEAQBAEAQBAEAQBAEAQBAEAQBAEB4UikWC2fJN08jq6MVCurxW84a/Nlsz0Ph3Pbno8TZCnrp43o91NNYQGlW5+aO0jvn4Kn07LFlJdLj6pm+2X+ojCpo02FvNPYfgrT7P3OvQdJ74vye1eeUerqGJZ6SQV8RiJryLyW/wAR7h4rlvaOvthRX+5+i+pNtI75G9V7pw2bgOq7wV1ouetZ031JeGz6EessVGbCnmo0a0pdhshyj2DNUumdI+7UtSD+OXkun7dfYSLelrvL3G3AZJrRkAOoK0t6fJUoQ6El4I0zeZNma3HkIAgCAIAgCAIAgCAIAgCAIAgCAIAgCAIAgCAIDTrWHOGdkj1Y9k1U6bo8pZy/tw/Df5ZN9vLFRGvVVNnxHY/ROexQNCaT1sW9V7f0vp6u3o6V2bdtxRx8SJRdKQyOrs8RvreBVB7RSxbxXTL6MlWi+N9hoVZGsxBkeKenDtVFoe55G6jndL4X37vP1JNeGtB9RYF3hWFbpsW09x2yG4XL55pGvy9zOfDOF2LZ+e8taUdWCRLVO6cPcSPHxXU6AnrWaXQ2vPP1IVysVDapEYMaXHV27FZXVzC3pOpPcvPqNMIObwivhxiRATi5w6p4LhFUnd3cZT3ykvDO7sSLPChDZwLIvoZVBAYRYgaJuMgtVatTowc6jwkZjFyeEfWOmAZS3r1CWvFSxjIaw8GS9mAgCAIAgCAIAgCAIAgCAIAgCAIAgMYk5GzjqmtdXX1Hqb+GdxmOM7TXotNa+7B2tp7ZZqFZ6TpXD1ObNb4vfnjjp9eo2VKMobd6NpWJqMXtmCDrEl4qQVSDhLc1jxMp4eSrkEHaD2hfM2pU5Ye9PzX5Lfeiw0CK5zAXAg54T2rv9GXFatQUq0Wn4Z68fzq2FZWjGMvhZ9pkOGQOEIkMzJZv6VrUiveWkl0vH1QpSmn8BqcPR24NB/hJ7Sqr3vRFF/BFNr+3Pm/ubtSvLezL/l2c13UPetj9orb9kv8Aj/6Me6T6UeYpkA4w5fwN8FHWkdFT51HH/wAx+mT1yVZfq82bVGpELBhaJ6uTf0qzs7zR6WrRlGOeHN29jwaalOrvkjCsaI6JKy4SGo55zWrS2jq12k6c1hcHuz057N2z1PVCrGnvRpUKiPbFbaaRKZnqwOtU2jtH16V7DlYNJZfVufFbCRVqxlTeGTa7MrzUplPay7F2WW/JVV/pala/Cvil0dHa+Hr1G+lQlPbwNChh0aJafeG3y1T1AKksI1tJXPK13mMNuOGeCS83x4PeSKrjShiO9k0uwIAQBAEAQBAEAQBAEAQBAEAQBAEAQBAEBEVxRZG2OnfqPxsXKaesdWXvMO/t4P6eBNtqmfgZhRK0Lbn8YZ6x71psdO1KWIV/iXTxX39e09VLZPbHYS8KK1wm0zC6uhXp14a9N5RClFxeGakWHChkvdiTMa79g8VWVqVjZTlcVOc3lcXn+1fXr3m6MqlRaq3GjSa0e7k8UdvXqVHd6duKuyl8C8X48O7xJELaMd+00SZ3m8qllJyetJ5fXtZISxuPiwZCAIAgPWBSXs5LiNmI6lKt72vb/Kk0ujevD7bTxOnGe9ErRa1BufxTnq/wumstPU6nw11qvp/T+O/Z1kOpbNbY7TapbXFpsGR79k9W9Wl9Tr1KDVCWJevVnh2/5NNNxUviRVKxpQgibweUGnMTOPRiuLs9G1rutOhHZNKT29K4d+d5Nr3MKMFN7spePEk9Faxa6GxmL+DbEedQLzJgJ5xGrYvoKsadqnGksRbf5+3kVFK5dVLW34X4J9YNwQBAEAQBAEAQBAEAQBAEAQBAEAQBAEBi9oIIOBuXipCNSLhJZT2GU2nlEF/x7uELNWNr7Oe9cT/R6zunQW5bc/28H28MdK6Cx5eOprG/SaS2C0MYL/i8q7u7yjo2kqFFfF/Nr/m3sI0Kcq0taW4hokQuMyZlcjVqzqzc6jy2T4xUVhGK1mQgCAIAgCAIAgN2g08suN7cst3uVvo3S07VqE9sPNdn28OvRWoKe1byC8o1LYeBY2RJnEJ2clv/AG6l9C0bTpVJe9Qw21hPpW/6I57SNRpKk+36EFojEcKVCsstkm4W7IBkZvdcZ2Wlxl8GxuUnTeXghWraqrCz/N51GPTGMxcJ5C89i5i50jbW+ypNZ6N78EdBClOW5GmKxc91mG3pdqGcgqlaZrXNTkrWHfLgulpffuN/u8YLM2SMNpAvMzn8YK/pQlCKUnl9P4Isnl7DJbDAQBAEAQBAEAQBAEAQBAEB8c2YkfcvM4KcXF/zvMp42kXSnRYV4daZtE5b9fSubvJ39g9aMten1rOO17H35898umqVXY1hiFXHOZ1HwPvXmj7Rr/8AWn4P6PHqJWn7WbkCnMeZA35EEK4ttKW1xLVhLb0NNP8AnYaJ0ZwWWhT6VwbdpwHjuWNJ36tKWVznuX17F+OIo0teXUV5ziSSbyVwU5ynJyk8tlmkksI+LyZCAIAgCAIAgCAIDGLEDQXOMgBMnYtlKlOrNU6azJvC7TzOcYRcpbkUOsKUYsRzzrNwyGofG1fYNHWUbK2hQjw3vpb2t+PkcXc13Xquo+PpwJHRurHxH8JI2IZEyLuNqb79m9QfaC9nbWUnTWZPZ2J75fbr27kyTo235Wsm9y29r6Pv1dpcYEEuIa0X920r5fbW069RU6a2vy631fzedXOaisssFEowhtkMdZzK72xsadpT1I7+L6X9uhFZUqObyz3U01hAEAQBAEAQBAEAQBAEAQBAEB8IWGk1hgh6fVtnjMw1jLdsXI6T0K6WatBZjxXFdnV1b12bp9G4zslvM6mgXF53DdrPxtW/2ftUoyuZdi7OL+nczzdT3QRo0ykW3E6sBuVJf3buq7qcNy7PzvJFKGpHB4KEbAgCAIAgCAIAgCAICqaQ1twh4Nh4gN55xGWwdq+jezmhHax94rr/AFHuX7V/6fHoWzizmdJ3/KvkqfNW/rf29TQqyr3RnSFwHKdkPfsVxpXSlLR9HXntk9y4t/ZcX9cIhWlpO5nqrdxfR+Tp2jzGNhcE1oAbqzBxJzOa5nRmkpX8Jxr4cuPQ4vq6Fu7MZ3nQTt40MKG76khRaK2GJN169exTLOxpWkXGmt/Hj1eH82tnmpUlN5Z7qYawgCAIAgCAIAgCAIAgCA+OcAJkyG1ARsfSGisxpEPocHeytyoVHuizS7ikt8keTNKKIf27ekOHeFl21VfpMK6pP9RI0Wmw4gnDiMePsuDu5apQlHnLBtjOMua8nuvJ6CA0K2iWYchdaMujE/G1Umm6yoWvJx2a2zu3v7d5It4608vgQa4osQgCAIAgNeFTWOe+HPjtlcdYIBmMxep1bR1elbwuWswlxXDa1h9G7s7yPC5pzqSpJ/EvtnYbCgkgIDGJEDRNxAGZIA7Vsp0p1ZalOLk+hJt+CPMpxgsyeEabq4gD9q3ome4KzjoDSUt1F+MV6siPSFsv1oga4rwxJshzazWdbvcPjYux0L7OQtGq1xiVTguEfu+vcuHSUt9pN1lqU9kfN/j+dRG0GiOivDG68TkNZKvb++p2VCVapuXDi3wS/mxbeBAt6Eq9RQj/AIXSXih0VsNgYwXDrJ1k7V8lvb2reVnWqva/BLgl1f53nYUKEKMFCG7+bTeoMaw9p1YHcfifQvejbj3e5hPhufY/4n3GasNaDRL1pFc1gLTK++4G6/PbJdXpmvWoUFUoyxtWdz2PPSnxwQreMZSxIjBWcTMdQXOrTl4v1J932wS/dqfQesKsorjJrWk+qfepNDTV/Vlq04Rk+x/+tneeJW9KO1vBJ0cxDyw0bBMldJayupLNdRXUst/b1Ik9Rc3J7qYawgCAIAgCAID45wAmbgNaAp1e6btbNlGAefrDyB6o+lvw3qdRsm9s9hX1r5LZT29fApVPrGLGM4sRz9hNw3NFw6ArCFOMOasFdOpOfOeTVXs8BAfWOIIIJBGBBkRuKb9gWzaieq/S6kwxJz+Eb9qRd0OIn1zVdeWHLQapTcJdKSfin9ME2hezpv4lrLr+/wB8lpqGuhHiNk9075tJkRcdWB3hcYrTSNtfU1cScotvan8L2Psw+prsyXtO5oVqTdPY+jj/ADsN+unzeBkO0n/AUH2hq61xGH7V6v8ACJNrHEWyOVASggCAIAgNel0KHE5bQZYHAjcReFNs9IXNo80ZtJ71vT7U9n1NFa2pVl8az6+O81v+PiN83SHgZPa2J2m/tU7+qWlX/wDotYN9MG6fksoj+6Vo/LqvvSl+T46FShhEhHexw7ivar6FfOo1V2ST9WjDhfLdOL7mjWpFGpTxJ4ozhjIhxkcxMYqdbXehaEtek60H1PGzoeHuI9Wje1Fiapvuz6or9Lq2LD5bDLnC8dYw6V2lnpa0vPkzWeh7JeD2+GUUdezrUefHZ0714/c1FYkYldH6wZBc+3OTgLwJykT7+xc77RaLr39KCo4zFt4bxnK9fuWWjbunbzlr8S0UWnwonIe0nLA9RvXz660Zd2u2tTaXTvXisrzOjo3VGtzJJ+vhvNlQXtJBPubwsEZkDrEvELu5Qd9o9LjJLx2P1RWp8nV7DygVS0co2j1BRbb2foQ21XrPwXhv8X3Hud1J83Yb7GACQAA2XK8p04U46sEkurYRm29rMl7MBAEAQBAEAQGEaK1jS5xAa0Ekm4ADElZSbeEYbSWWcz0o0ndSCWQ5tgjVgX7XbMm9ey2t7ZU9r3+hT3F06mxbvUrqlEQIAgCAIAgM4UVzXBzSWuBmCDIg7CsNJrDMptPKLVVmkXCusxiA8yAdgHXSvyd2HZguD9otBVdeV3R+KPFcVhb10rp4rrW7odHaRjJKlU2Pg+D/ACTK4suwgCAIAgCAIAgCAI1kGtHoEJ/KhtJzkJ9eKn0NKXtD5dWS78rweV5Eepa0anOgn3GhH0cgnk2m7jMf1K4t/ay+p/MUZrrWH4rZ5EKpoe3lzcrz9fuabdFjPz3Uy/2rlZy9s46uyht/3bP+pFWhHnbU8vyWGDDstDZkyAEzeTLWdq4qvV5WrKpqqOW3hbl1IvKcNSKjlvHTvLFVJ+abvPeV2mg5Zso9Wt/2ZAuV/qMCsmWi0zBBIvF1xlqWVpq15SVObcWm1t3bHjevrge7zwmtptMeDeCCNhmrKnVhUWtBprq2mlxa2MyWwwEAQBAEAQBAc2010g4Z5gwz80w3kfTcNe1oOGZvyVra0NRaz3vyKi7uNd6kdy8yrqYQggCAIAgCAIAgCAstQVzOUOKb8GuOv7LtuR19/Ce0Ps/q5urVbN8or/svqu9cToNG6RzilVfY/o/o/wCOZpdOhw+W8DZiTuAvXL2ejbq8f+hBtdO5eL2fUta91So/Mlj18CHj6TtHIhk7XEN7prpbf2OqvbXqpdUVnzePRlXU03BfLi327Puap0nicxn9XvVgvY60xtqT/wCP/kj/ANaq/tXn9zbomkzSZRGFu0G0OkYjtVdeeyFWEda2nrdT2Pue7xx2kmjpmEnipHHWtv59SeY8EAggg3gi8ELj5wlTk4TWGtjT3ouYyUllPKPq8noIAgCAIAgCAICeqgfNDee9dxoJYso9svVlbc/MIeLDcXOk0njOwBOsrkq1GrUrzcIt/FLcm+L6CdGSUVlnpCoUXENI2zDfFb6OjL5PWhBxfTlR+qZ5lWp7mySo7I4xLSNsyewLorSnpSHzJRa6858kvPJFm6L3Jm6J7OtXS1uP88iPsMl6MBAEAQFa04rgwYNhhlEizAOtrPpO33gDfPUpdpS15Ze5EO8rakMLezmatinCAIAgCAIAgCAIAgCA+ucSSSSScSbyViMVFKMVhIy228s+LJgIAgJ7RanEO4Im4zLdjsSOkTPRtXHe1mjYzpK7gvijhS64vYn3PyfUi60PdOM+Re57u38/zeWhfPzowgCAIAgCAIAgLFQG2Ybd0+u/xX0DRkOSs6aezZnx2/Uq6zzUZsqwNQQBAEAQBAaFYVzAg+ditaebObvwi/sWyFGc+ajVOtThzmQcfTyjgyayK7bJrR2un2KSrGb3tEaV/TW5NlKr+tjSYxiEWRINa2c5NE9ecyT0qfRpKnHVK+vVdWesZaPVT8qi8HbscUunZtYECUpjNYrVeSjrYyKFHlZaucG5pJo18kax3C27RIlYsSkJ84zXihccq2sYNlxbcik85IBSSKEAQFnqLRD5TBbF4exMuFng7WDiMbYyyUOtd8nPVxnv/BMo2fKQ1tbHd+SQ/V6f3kfyf9i1+/8A9vn+Db/T3+7y/I/V6f3kfyf9ie//ANvn+B/T3+7y/I/V6f3kfyf9ie//ANvn+B/T3+7y/JWdIKq+TReDt2+KHTs2cZ3SmclLo1eUjrYwRK9LkpaucllougQc1rjSDxgDIQ8xPnKJK+w8apMjYJrLl5GwPJ/D+vf+Fq8+/S6D1/T4/uZrUvyfuAnCjgnJ7S3+oE9y9Rvl+pHiWj3+mRU6fQYkF5ZFaWuHURmDgQpsJxmsxZBnTlB4kjWXs8HrRI1h7Hc1wPQDeOpR7ugrihOi/wBSa8UbaNTk6kZ9DTLW3SKBm4b2+5fO5eyekF+x/wD190jpFpe2fT4HtDrqA7CIBvDm94USp7PaSp76TfY4v0efI3Q0lay3T8cr1N2FGa4Ta5rhsIPcqqtQq0XirBx7U16kuFSE1mDT7NpmtR7CAIAgM4MO04NzMvet1vRderGkv1PH38FtPMpasWyaraJZhyGvi9Gvs712Om6/I2jgv1fD3cfJY7yBbx1p56CPodYuZceM3LWNx8Fz9hpitbYjL4o+a7H9H5EqrQjPatjJmj0hrxNpn3jeuwtbulcw1qTz6rtRAnCUHhnqpJ4CA0q1rOHR2W4rpDAAXlxyaNZWynTlUeImupVjTjmRzyudL48aYYTCZk08Y+s7HoEulWdK1hDa9rKqreTnsWxFeUoiBAEBZvJ56Wfun+0xRL35XeTLH5vd9iZ8pfm4Pru9laLHnMkaQ5q7SgKyKsIAgOo6B+hw/WifmOVPefNfd6F1ZfJXf6lerzSukwqRFhscyy10hNgN0gpVG1pygmyLWu6kKjijR/TWl85n4AtnudI1e+1eofprS+cz8AT3OkPfavUQ9a1i+O/hIhBdIC4SuE5d6306cYLViR6tSVR60jrtEPzLPu2+yFSS57L6PNRy0aTUs/8AkP8A6fcrj3al+0pfeq37ia0b0vjcKyHHcHte4NtSAc0kyabhIieM+u5R69pDVcobGiRb3k9ZRntTLBp1QBEorny40OTmnZMBw3Sv3gKNaTcamOklXlNSpt8UcwVuUwQBAEB9aZGYuOYuKxJKSw9qMptPKJKh17GZi62MnXnrx65qivPZuxudqjqS6Y7PLd5J9ZPoaTuKW96y6/vv9Sx1bW8ONcOK7mnwOtcNpTQVzYfFL4ofuX1XDzXWX9ppClcbFsl0P6dJIKlJwQEpUtHvLzuHifDrXS+z1pmTuJdi+r+niQ7qf6USFJojXytTuwkZK+vLCjd45XOzdtxvI1OrKG41HVO3U53YfBVcvZyg+bOS8H9Ebldy4pGDaqc0zbEkd0vFaYaBrUZ69Gth9mPq/TB6dzGSxKJIQLcuPKeYJv6Dgr625fVxXxnpWcPua2eZGnq5+E9VJPByLSStHUiO9xPFBLWDUGg47zif8BXdCmqcEihuKrqTb8CLW40hAEAQFm8nnpZ+6f7TFEvfld5Msfm932Jnyl+bg+u72VosecyRpDmrtKArIqwgCA6joH6HD9aJ+Y5U958193oXVl8ld/qULSn0uP657grK3+VErLn5siLW40BAfCgO0UXzDPux7IVDLnvtOhjzUcXbgFfM51biX0Xq18ekQ7INlj2ue7UA0gynmZSA27FouKihB54ki2pudRY3Iu+nVZNh0d0OfHi8UD7M+M47JXbyoFpTcp63BFleVVGnq8WcyVsUwQBAEAQBAfQZXi4i+YuWGlJYaymZTaeUW+oKz4Vpa7ltx+0Odvz/AMr5l7Q6HVjVVSl8uX/F9HZxXeuB1Ojb3l4as+cvNdP3JujQC9waOk5DNU1naTuqqpw730Lp+3WWFSahHLJ6K8Qod2AEgMzqXcVqlOwtcpbIrCXS+Hi977ytinUn2kVQqwLTxr2kzOwnWPcuX0fpipQm1VetFvL6U3xXV0rw65tWgpL4d5NseCAQZgrs6dSNSKlB5TK9pp4ZkvZgIAgOMVpQzBjRIZHJcRvGLT0iR6VfU568VJHPVIOE3E1V7PAQBAEBZvJ56Wfun+0xRL35XeTLH5vd9iZ8pfm4Pru9laLHnMkaQ5q7SgKyKsIAgOo6B+hw/WifmOVPefNfd6F1ZfJXf6mzSotBD3cIaLbnxrZg2p7Z3zXmKrY+HWx3nuUqGficc9x5cNV3OoXXAWcXH93meda36Y+RUtOX0cug/JzBIk+1wVjNkrVjpx2qbaKok9fPDeQbx0246mOO7uKsVMIR2mgn5mHPCw32QqCfOZ0Ueaivmtqrygf/ADk/9FK5K56/H8kTlbXq8PwS9CrKjxRYgRmAyuDbIcNoaR4LROnOLzNEiFWnPZBopGlWjlIYXRnRDGbi50pOaNrcLI2XDIBWFvcQl8CWCtubapH428lXUwhBAEAQBAEAQG/UUQtpEKX0nBn4zZv2TIPQq3S9n73Z1KXHGV2ravt2EqxrclXjLu8dh1qiUZsNvaT8alQ2NlTsqWE9u9v+bkuH+S/qVHUkfI0FsVovMsQQVi4tqGkKMXl6u9Nfz1QjOVKRHxqocOS4HfcqGv7O1Y7aU0+3Y/qvQkxuovnIwo0SJBPGabOvWN4OE1ptK13o2WKsHqceK7U1sz37fM9TjCstj2kzCiBwBaZgrr6NaFaCqU3lMgSi4vDM1tMBAVzS7Rz5S23DkIzRIag9vNJ1HI7dsxKtrjk3h7iJdW3KrK3nNIsJzXFrgWuBkQRIg5FWyaayinaaeGYLJgIAgLN5PPSz90/2mKJe/K7yZY/N7vsTPlL83B9d3srRY85kjSHNXaUBWRVhAEB1HQP0OH60T8xyp7z5r7vQurL5K7/UoWlPpcf1z3BWVv8AKiVlz82RFrcaAgPhQHaKL5hn3bfZCoZc99p0Meaji7cAr5nOrcZNcQQQSCDMEGRBGBB1FDJ1zRymmPRYb33lzS11wvLSWkkbZT6VSV4cnUaRfW8+UpqTOXVzRBCjxYYwa8geri3sIVvSnrwUilqw1JuJprYawgCAIAgCA3qhhF1JgAfWsPQHBx7AVrrPFOT6mbaKzUiutHSK1pLi6yQWtGrPbuXzDTd7WnUdBpxiv+XX2dC8du7r7enFLW3s9KlpF5Ydd436x49a3+z95iTt5cdq+q+vieLqns10S66shBAYtYBOQAnjJeIUoQbcUlneZcm95kvZgIAgOdeUKmw3RhDaxttg48TXeJhm0Cc951XztLKElHWb2P8AmSpvpxc9VLav5gqamkEIAgLN5PPSz90/2mKJe/K7yZY/N7vsTPlL83B9d3srRY85kjSHNXaUBWRVhAEB1HQP0OH60T8xyp7z5r7vQurL5K7/AFKFpT6XH9c9wVlb/KiVlz82RFrcaAgPhQHaKL5hn3bfZCoZc99p0Meaji7cAr5nOrcfQEMnXdGaCYNFhQ3XOAJIyLnFxHROXQqS4mp1G0X1vBwpqLOaaSUgRKVHcMC8gbbMmz7FbUI6tOKZT3ElKrJojVtNIQBAEAQBAWPQqBKMIxwYbI3uud1NJ/Eua0/pVWsqVGL2yacuqG7ze7/ay20Xa8o5VHuWxdv+PU6TSIDXiTh7xuWq6tKVzDUqLPquxljCcoPKIWk0R0IhwvAMwct64680dXsJqrDbFPKfR2/zD78E+nVjVWGTVHjB7Q4a+/WF2VrcRuKMasePrxXiQJwcJNM9VIPAQBAEAQHFKZGL4j3nFznOPS4lX8ViKRzs3mTZ4r0eQgCAs3k89LP3T/aYol78rvJlj83u+x0CsashRwBFYHAGYmSJHoKrIVJQ5rLWdOM9klk0f0Vof1DfxP8AetnvNX9xq91o/tH6K0P6hv4n+9Peav7h7rR/aVLTyqoMDgOBYGWuEnIkzlwcsTtPWptnVlPW1nnd9SDe0oQ1dVY3/Qs2gfocP1on5jlEvPmvu9CZZfJXf6lC0p9Lj+ue4Kyt/lRKy5+bIi1uNAQHwoDtVBE4UMfYb7IVBPnM6KPNRCnQuh/VuH/sf4lSPfKvT5Ije5UejzZtUap6JReOGMYR9N7pkbi83dC8SrVauzOf51GyNGlS24S/nWQWkumTbJh0Ykk3GJgANdjM7cBqmpNC0edafgRbi8WNWn4lDViVgQBAEAQBAbtUVY+kRBDhi83k6mt1uPxetdSpGnHWZspUpVJasS/xaqFHa1rJ2JSB1z1z2nFfMPaC2re8SrzeYz8v7ezo++19dZ6kaapx4fzJP0OLaY07L94uPaunsK/L20Kj3tbe1bH5kWrHVm0epClNJrDNZ5QKOGE2cDfLI7FFtrOFtKXJ7Ivbjgn1dvR1bDZOo5pZ3nspZrCAIAgCA45XtEMKkRWHU8keqeM3sIV7RnrQTKCtDUqNGithqCAID6CgPts5nrKxgzli2cz1lMDLFs5nrKYGWfC4nErJjIDjmetYM5Z8JWTAQBAEBlbOZ6ysYM5YtnM9ZTAyzErJgIAgCAIAgCAk6kqKLSXSYJNB4zyOKP7jsHZitNWtGmtpuo0J1Xs3dJ06paoh0aHYhjG9zjynHM+7UqmrVlUeWXNKjGlHETeiQw4EETBUarShVg4TWUzdGTi8o16BBLLTTeJzB2HVv96gaNtp2qlRe1J5T6nw7U9/aba01PEjaVmaQgCAIAgCAICpaeVGYrBHhib2CTgMXMxmNrbzuJ2KbZ1tV6j3P1IN7Q1lrx3r0Odq0KkIAgCAIAgCAS+PjcepAEAQBAEAQEzo9o9EpTpjiwweM8j+lubuwa8jorV40l1kihbyqvqJetdBIjSTR3h45ruK7cDgexaKd7F7JrBvqWEltg8lZptXRYXnYT2bS0y6HYHrUuNSM+a8kOdOcOcsGqvZ4CAIASgJOr9H6TG5EF0uc4WG75ux6JrTOvThvZuhb1J7kW2qNBWNk6kO4Q8xswzpOLuzcoVS9b2QWCfSsYrbN59C3QoTWgNa0NaLgAAABkAMFCbbeWTkklhGawZCAIAgCAIAgCAIAgCAo+lOh5JMWjDG90MXbyz+3qyVhb3f6Z+P3K25s8/FT8PsUdzSCQQQRcQbiDkRqKsStPiAIAgCAlKjqOLSXSYJMB40Qjij+52wdmK01a0aS27zdRoSqvZu6TplAqWDCg8CGBzDyrQDrZ5zsz3KpnWnKWtnaXMKEIQ1MbCuVvoI0zdR32TzHzLeh2I6ZqVSvWtk0RKtgntg8FRrCpaRBnwkJwHOAtN/E25TYVoT5rIE6NSHORHzW01HtRaM+IbMNjnnJoLuuWC8ykorMng9Ri5PEVkuNRaDm59KMh9W03n13DDcOtQa16t1PxJ9Gx41PAvEGE1rQ1oDWgSAAkAMgAq9tt5ZZJJLCM1gyCgNCkVLR33ugQic7DQesCa2RrVI7pM1So05b4o036JUM/sB0PiDuctiuqq4+hrdpRf6fUyh6K0MYQG9Lnu9orDuqr/UZVrRX6TfotXQYfm4UNm1rGg9YC1yqTlvbZtjThHmpI2l4PYQBAEAQBAEAQBAEAQBAEAQBARdb1BApF8RnG57eK7r17jMLdTrzp7maatvCpzkVOsNA3tmYUZrhk8FpA3tnPqCmwvovnIgzsJLmvxKvS6E6GZOInsJ8QpcZqSyiHOm4vDN+qtHIsfkOhj1i4dzVrqXEYb8mynbTnuwWurNBYTCDGeYh5o4jem+Z6xuUKpeyeyKwTadhFbZPJa4MJrGhrWhrRcAAAANgChttvLJySSwjNYMhAEB4PocNxmYbCcy1p8F6UpLczy4xe9HqxgAkAAMgJLy3k9YwZIAgCAIAgCAIAgCAI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724" name="AutoShape 4" descr="data:image/jpeg;base64,/9j/4AAQSkZJRgABAQAAAQABAAD/2wCEAAkGBxMTEhMUEhIUFhUXFhYVGRcXFBQUGRgWGRQWGBYWFxoYHDQgGRolHBcXITEhJikrLi4uFx8zODMsNyguLisBCgoKDg0OGxAQGywkICQ0LSw0NzI0LCwsMCwvLCwsLC0vLCwsLyw0LDQsLCwsLCwsLCwsLSwsLy8wLCwtLCwsLP/AABEIAL4BCgMBEQACEQEDEQH/xAAbAAEAAgMBAQAAAAAAAAAAAAAABQYCBAcDAf/EAEkQAAECAgYECQcICgIDAAAAAAEAAgMRBAUSITFRBkFhcRMiMlKBkaGxwQczNHKy0fAUI0JTYnOSsxYXQ1SCk6LS4eMVwkSDlP/EABsBAQACAwEBAAAAAAAAAAAAAAAEBQEDBgIH/8QAPBEAAgEDAAUJBwMDBQEBAQAAAAECAwQRBRIhMUETMlFhcYGRobEGFCIzwdHhQlLwFWLxI3KistKCQzT/2gAMAwEAAhEDEQA/AO4oAgCAIAgCAIAgCAIAgCAIAgCAIAgCAIDwpsWyxzhiJd4UPSFd0LeVRb190bKUdaaR6w3ggEYETUilUjUgpx3NZ8TxJYeGZLYYNesItmG465SG83KBpS45C1nNb8YXa9n5NtGOtNI9obpgHMAqZTnrwUulZNbWHgyXswEB8BWE09qB9WQEAQBAEAQBAEAQBAEAQBAEAQBAEAQBAEAQBAEB4UikWC2fJN08jq6MVCurxW84a/Nlsz0Ph3Pbno8TZCnrp43o91NNYQGlW5+aO0jvn4Kn07LFlJdLj6pm+2X+ojCpo02FvNPYfgrT7P3OvQdJ74vye1eeUerqGJZ6SQV8RiJryLyW/wAR7h4rlvaOvthRX+5+i+pNtI75G9V7pw2bgOq7wV1ouetZ031JeGz6EessVGbCnmo0a0pdhshyj2DNUumdI+7UtSD+OXkun7dfYSLelrvL3G3AZJrRkAOoK0t6fJUoQ6El4I0zeZNma3HkIAgCAIAgCAIAgCAIAgCAIAgCAIAgCAIAgCAIDTrWHOGdkj1Y9k1U6bo8pZy/tw/Df5ZN9vLFRGvVVNnxHY/ROexQNCaT1sW9V7f0vp6u3o6V2bdtxRx8SJRdKQyOrs8RvreBVB7RSxbxXTL6MlWi+N9hoVZGsxBkeKenDtVFoe55G6jndL4X37vP1JNeGtB9RYF3hWFbpsW09x2yG4XL55pGvy9zOfDOF2LZ+e8taUdWCRLVO6cPcSPHxXU6AnrWaXQ2vPP1IVysVDapEYMaXHV27FZXVzC3pOpPcvPqNMIObwivhxiRATi5w6p4LhFUnd3cZT3ykvDO7sSLPChDZwLIvoZVBAYRYgaJuMgtVatTowc6jwkZjFyeEfWOmAZS3r1CWvFSxjIaw8GS9mAgCAIAgCAIAgCAIAgCAIAgCAIAgMYk5GzjqmtdXX1Hqb+GdxmOM7TXotNa+7B2tp7ZZqFZ6TpXD1ObNb4vfnjjp9eo2VKMobd6NpWJqMXtmCDrEl4qQVSDhLc1jxMp4eSrkEHaD2hfM2pU5Ye9PzX5Lfeiw0CK5zAXAg54T2rv9GXFatQUq0Wn4Z68fzq2FZWjGMvhZ9pkOGQOEIkMzJZv6VrUiveWkl0vH1QpSmn8BqcPR24NB/hJ7Sqr3vRFF/BFNr+3Pm/ubtSvLezL/l2c13UPetj9orb9kv8Aj/6Me6T6UeYpkA4w5fwN8FHWkdFT51HH/wAx+mT1yVZfq82bVGpELBhaJ6uTf0qzs7zR6WrRlGOeHN29jwaalOrvkjCsaI6JKy4SGo55zWrS2jq12k6c1hcHuz057N2z1PVCrGnvRpUKiPbFbaaRKZnqwOtU2jtH16V7DlYNJZfVufFbCRVqxlTeGTa7MrzUplPay7F2WW/JVV/pala/Cvil0dHa+Hr1G+lQlPbwNChh0aJafeG3y1T1AKksI1tJXPK13mMNuOGeCS83x4PeSKrjShiO9k0uwIAQBAEAQBAEAQBAEAQBAEAQBAEAQBAEBEVxRZG2OnfqPxsXKaesdWXvMO/t4P6eBNtqmfgZhRK0Lbn8YZ6x71psdO1KWIV/iXTxX39e09VLZPbHYS8KK1wm0zC6uhXp14a9N5RClFxeGakWHChkvdiTMa79g8VWVqVjZTlcVOc3lcXn+1fXr3m6MqlRaq3GjSa0e7k8UdvXqVHd6duKuyl8C8X48O7xJELaMd+00SZ3m8qllJyetJ5fXtZISxuPiwZCAIAgPWBSXs5LiNmI6lKt72vb/Kk0ujevD7bTxOnGe9ErRa1BufxTnq/wumstPU6nw11qvp/T+O/Z1kOpbNbY7TapbXFpsGR79k9W9Wl9Tr1KDVCWJevVnh2/5NNNxUviRVKxpQgibweUGnMTOPRiuLs9G1rutOhHZNKT29K4d+d5Nr3MKMFN7spePEk9Faxa6GxmL+DbEedQLzJgJ5xGrYvoKsadqnGksRbf5+3kVFK5dVLW34X4J9YNwQBAEAQBAEAQBAEAQBAEAQBAEAQBAEBi9oIIOBuXipCNSLhJZT2GU2nlEF/x7uELNWNr7Oe9cT/R6zunQW5bc/28H28MdK6Cx5eOprG/SaS2C0MYL/i8q7u7yjo2kqFFfF/Nr/m3sI0Kcq0taW4hokQuMyZlcjVqzqzc6jy2T4xUVhGK1mQgCAIAgCAIAgN2g08suN7cst3uVvo3S07VqE9sPNdn28OvRWoKe1byC8o1LYeBY2RJnEJ2clv/AG6l9C0bTpVJe9Qw21hPpW/6I57SNRpKk+36EFojEcKVCsstkm4W7IBkZvdcZ2Wlxl8GxuUnTeXghWraqrCz/N51GPTGMxcJ5C89i5i50jbW+ypNZ6N78EdBClOW5GmKxc91mG3pdqGcgqlaZrXNTkrWHfLgulpffuN/u8YLM2SMNpAvMzn8YK/pQlCKUnl9P4Isnl7DJbDAQBAEAQBAEAQBAEAQBAEB8c2YkfcvM4KcXF/zvMp42kXSnRYV4daZtE5b9fSubvJ39g9aMten1rOO17H35898umqVXY1hiFXHOZ1HwPvXmj7Rr/8AWn4P6PHqJWn7WbkCnMeZA35EEK4ttKW1xLVhLb0NNP8AnYaJ0ZwWWhT6VwbdpwHjuWNJ36tKWVznuX17F+OIo0teXUV5ziSSbyVwU5ynJyk8tlmkksI+LyZCAIAgCAIAgCAIDGLEDQXOMgBMnYtlKlOrNU6azJvC7TzOcYRcpbkUOsKUYsRzzrNwyGofG1fYNHWUbK2hQjw3vpb2t+PkcXc13Xquo+PpwJHRurHxH8JI2IZEyLuNqb79m9QfaC9nbWUnTWZPZ2J75fbr27kyTo235Wsm9y29r6Pv1dpcYEEuIa0X920r5fbW069RU6a2vy631fzedXOaisssFEowhtkMdZzK72xsadpT1I7+L6X9uhFZUqObyz3U01hAEAQBAEAQBAEAQBAEAQBAEB8IWGk1hgh6fVtnjMw1jLdsXI6T0K6WatBZjxXFdnV1b12bp9G4zslvM6mgXF53DdrPxtW/2ftUoyuZdi7OL+nczzdT3QRo0ykW3E6sBuVJf3buq7qcNy7PzvJFKGpHB4KEbAgCAIAgCAIAgCAICqaQ1twh4Nh4gN55xGWwdq+jezmhHax94rr/AFHuX7V/6fHoWzizmdJ3/KvkqfNW/rf29TQqyr3RnSFwHKdkPfsVxpXSlLR9HXntk9y4t/ZcX9cIhWlpO5nqrdxfR+Tp2jzGNhcE1oAbqzBxJzOa5nRmkpX8Jxr4cuPQ4vq6Fu7MZ3nQTt40MKG76khRaK2GJN169exTLOxpWkXGmt/Hj1eH82tnmpUlN5Z7qYawgCAIAgCAIAgCAIAgCA+OcAJkyG1ARsfSGisxpEPocHeytyoVHuizS7ikt8keTNKKIf27ekOHeFl21VfpMK6pP9RI0Wmw4gnDiMePsuDu5apQlHnLBtjOMua8nuvJ6CA0K2iWYchdaMujE/G1Umm6yoWvJx2a2zu3v7d5It4608vgQa4osQgCAIAgNeFTWOe+HPjtlcdYIBmMxep1bR1elbwuWswlxXDa1h9G7s7yPC5pzqSpJ/EvtnYbCgkgIDGJEDRNxAGZIA7Vsp0p1ZalOLk+hJt+CPMpxgsyeEabq4gD9q3ome4KzjoDSUt1F+MV6siPSFsv1oga4rwxJshzazWdbvcPjYux0L7OQtGq1xiVTguEfu+vcuHSUt9pN1lqU9kfN/j+dRG0GiOivDG68TkNZKvb++p2VCVapuXDi3wS/mxbeBAt6Eq9RQj/AIXSXih0VsNgYwXDrJ1k7V8lvb2reVnWqva/BLgl1f53nYUKEKMFCG7+bTeoMaw9p1YHcfifQvejbj3e5hPhufY/4n3GasNaDRL1pFc1gLTK++4G6/PbJdXpmvWoUFUoyxtWdz2PPSnxwQreMZSxIjBWcTMdQXOrTl4v1J932wS/dqfQesKsorjJrWk+qfepNDTV/Vlq04Rk+x/+tneeJW9KO1vBJ0cxDyw0bBMldJayupLNdRXUst/b1Ik9Rc3J7qYawgCAIAgCAID45wAmbgNaAp1e6btbNlGAefrDyB6o+lvw3qdRsm9s9hX1r5LZT29fApVPrGLGM4sRz9hNw3NFw6ArCFOMOasFdOpOfOeTVXs8BAfWOIIIJBGBBkRuKb9gWzaieq/S6kwxJz+Eb9qRd0OIn1zVdeWHLQapTcJdKSfin9ME2hezpv4lrLr+/wB8lpqGuhHiNk9075tJkRcdWB3hcYrTSNtfU1cScotvan8L2Psw+prsyXtO5oVqTdPY+jj/ADsN+unzeBkO0n/AUH2hq61xGH7V6v8ACJNrHEWyOVASggCAIAgNel0KHE5bQZYHAjcReFNs9IXNo80ZtJ71vT7U9n1NFa2pVl8az6+O81v+PiN83SHgZPa2J2m/tU7+qWlX/wDotYN9MG6fksoj+6Vo/LqvvSl+T46FShhEhHexw7ivar6FfOo1V2ST9WjDhfLdOL7mjWpFGpTxJ4ozhjIhxkcxMYqdbXehaEtek60H1PGzoeHuI9Wje1Fiapvuz6or9Lq2LD5bDLnC8dYw6V2lnpa0vPkzWeh7JeD2+GUUdezrUefHZ0714/c1FYkYldH6wZBc+3OTgLwJykT7+xc77RaLr39KCo4zFt4bxnK9fuWWjbunbzlr8S0UWnwonIe0nLA9RvXz660Zd2u2tTaXTvXisrzOjo3VGtzJJ+vhvNlQXtJBPubwsEZkDrEvELu5Qd9o9LjJLx2P1RWp8nV7DygVS0co2j1BRbb2foQ21XrPwXhv8X3Hud1J83Yb7GACQAA2XK8p04U46sEkurYRm29rMl7MBAEAQBAEAQGEaK1jS5xAa0Ekm4ADElZSbeEYbSWWcz0o0ndSCWQ5tgjVgX7XbMm9ey2t7ZU9r3+hT3F06mxbvUrqlEQIAgCAIAgM4UVzXBzSWuBmCDIg7CsNJrDMptPKLVVmkXCusxiA8yAdgHXSvyd2HZguD9otBVdeV3R+KPFcVhb10rp4rrW7odHaRjJKlU2Pg+D/ACTK4suwgCAIAgCAIAgCAI1kGtHoEJ/KhtJzkJ9eKn0NKXtD5dWS78rweV5Eepa0anOgn3GhH0cgnk2m7jMf1K4t/ay+p/MUZrrWH4rZ5EKpoe3lzcrz9fuabdFjPz3Uy/2rlZy9s46uyht/3bP+pFWhHnbU8vyWGDDstDZkyAEzeTLWdq4qvV5WrKpqqOW3hbl1IvKcNSKjlvHTvLFVJ+abvPeV2mg5Zso9Wt/2ZAuV/qMCsmWi0zBBIvF1xlqWVpq15SVObcWm1t3bHjevrge7zwmtptMeDeCCNhmrKnVhUWtBprq2mlxa2MyWwwEAQBAEAQBAc2010g4Z5gwz80w3kfTcNe1oOGZvyVra0NRaz3vyKi7uNd6kdy8yrqYQggCAIAgCAIAgCAstQVzOUOKb8GuOv7LtuR19/Ce0Ps/q5urVbN8or/svqu9cToNG6RzilVfY/o/o/wCOZpdOhw+W8DZiTuAvXL2ejbq8f+hBtdO5eL2fUta91So/Mlj18CHj6TtHIhk7XEN7prpbf2OqvbXqpdUVnzePRlXU03BfLi327Puap0nicxn9XvVgvY60xtqT/wCP/kj/ANaq/tXn9zbomkzSZRGFu0G0OkYjtVdeeyFWEda2nrdT2Pue7xx2kmjpmEnipHHWtv59SeY8EAggg3gi8ELj5wlTk4TWGtjT3ouYyUllPKPq8noIAgCAIAgCAICeqgfNDee9dxoJYso9svVlbc/MIeLDcXOk0njOwBOsrkq1GrUrzcIt/FLcm+L6CdGSUVlnpCoUXENI2zDfFb6OjL5PWhBxfTlR+qZ5lWp7mySo7I4xLSNsyewLorSnpSHzJRa6858kvPJFm6L3Jm6J7OtXS1uP88iPsMl6MBAEAQFa04rgwYNhhlEizAOtrPpO33gDfPUpdpS15Ze5EO8rakMLezmatinCAIAgCAIAgCAIAgCA+ucSSSSScSbyViMVFKMVhIy228s+LJgIAgJ7RanEO4Im4zLdjsSOkTPRtXHe1mjYzpK7gvijhS64vYn3PyfUi60PdOM+Re57u38/zeWhfPzowgCAIAgCAIAgLFQG2Ybd0+u/xX0DRkOSs6aezZnx2/Uq6zzUZsqwNQQBAEAQBAaFYVzAg+ditaebObvwi/sWyFGc+ajVOtThzmQcfTyjgyayK7bJrR2un2KSrGb3tEaV/TW5NlKr+tjSYxiEWRINa2c5NE9ecyT0qfRpKnHVK+vVdWesZaPVT8qi8HbscUunZtYECUpjNYrVeSjrYyKFHlZaucG5pJo18kax3C27RIlYsSkJ84zXihccq2sYNlxbcik85IBSSKEAQFnqLRD5TBbF4exMuFng7WDiMbYyyUOtd8nPVxnv/BMo2fKQ1tbHd+SQ/V6f3kfyf9i1+/8A9vn+Db/T3+7y/I/V6f3kfyf9ie//ANvn+B/T3+7y/I/V6f3kfyf9ie//ANvn+B/T3+7y/JWdIKq+TReDt2+KHTs2cZ3SmclLo1eUjrYwRK9LkpaucllougQc1rjSDxgDIQ8xPnKJK+w8apMjYJrLl5GwPJ/D+vf+Fq8+/S6D1/T4/uZrUvyfuAnCjgnJ7S3+oE9y9Rvl+pHiWj3+mRU6fQYkF5ZFaWuHURmDgQpsJxmsxZBnTlB4kjWXs8HrRI1h7Hc1wPQDeOpR7ugrihOi/wBSa8UbaNTk6kZ9DTLW3SKBm4b2+5fO5eyekF+x/wD190jpFpe2fT4HtDrqA7CIBvDm94USp7PaSp76TfY4v0efI3Q0lay3T8cr1N2FGa4Ta5rhsIPcqqtQq0XirBx7U16kuFSE1mDT7NpmtR7CAIAgM4MO04NzMvet1vRderGkv1PH38FtPMpasWyaraJZhyGvi9Gvs712Om6/I2jgv1fD3cfJY7yBbx1p56CPodYuZceM3LWNx8Fz9hpitbYjL4o+a7H9H5EqrQjPatjJmj0hrxNpn3jeuwtbulcw1qTz6rtRAnCUHhnqpJ4CA0q1rOHR2W4rpDAAXlxyaNZWynTlUeImupVjTjmRzyudL48aYYTCZk08Y+s7HoEulWdK1hDa9rKqreTnsWxFeUoiBAEBZvJ56Wfun+0xRL35XeTLH5vd9iZ8pfm4Pru9laLHnMkaQ5q7SgKyKsIAgOo6B+hw/WifmOVPefNfd6F1ZfJXf6lerzSukwqRFhscyy10hNgN0gpVG1pygmyLWu6kKjijR/TWl85n4AtnudI1e+1eofprS+cz8AT3OkPfavUQ9a1i+O/hIhBdIC4SuE5d6306cYLViR6tSVR60jrtEPzLPu2+yFSS57L6PNRy0aTUs/8AkP8A6fcrj3al+0pfeq37ia0b0vjcKyHHcHte4NtSAc0kyabhIieM+u5R69pDVcobGiRb3k9ZRntTLBp1QBEorny40OTmnZMBw3Sv3gKNaTcamOklXlNSpt8UcwVuUwQBAEB9aZGYuOYuKxJKSw9qMptPKJKh17GZi62MnXnrx65qivPZuxudqjqS6Y7PLd5J9ZPoaTuKW96y6/vv9Sx1bW8ONcOK7mnwOtcNpTQVzYfFL4ofuX1XDzXWX9ppClcbFsl0P6dJIKlJwQEpUtHvLzuHifDrXS+z1pmTuJdi+r+niQ7qf6USFJojXytTuwkZK+vLCjd45XOzdtxvI1OrKG41HVO3U53YfBVcvZyg+bOS8H9Ebldy4pGDaqc0zbEkd0vFaYaBrUZ69Gth9mPq/TB6dzGSxKJIQLcuPKeYJv6Dgr625fVxXxnpWcPua2eZGnq5+E9VJPByLSStHUiO9xPFBLWDUGg47zif8BXdCmqcEihuKrqTb8CLW40hAEAQFm8nnpZ+6f7TFEvfld5Msfm932Jnyl+bg+u72VosecyRpDmrtKArIqwgCA6joH6HD9aJ+Y5U958193oXVl8ld/qULSn0uP657grK3+VErLn5siLW40BAfCgO0UXzDPux7IVDLnvtOhjzUcXbgFfM51biX0Xq18ekQ7INlj2ue7UA0gynmZSA27FouKihB54ki2pudRY3Iu+nVZNh0d0OfHi8UD7M+M47JXbyoFpTcp63BFleVVGnq8WcyVsUwQBAEAQBAfQZXi4i+YuWGlJYaymZTaeUW+oKz4Vpa7ltx+0Odvz/AMr5l7Q6HVjVVSl8uX/F9HZxXeuB1Ojb3l4as+cvNdP3JujQC9waOk5DNU1naTuqqpw730Lp+3WWFSahHLJ6K8Qod2AEgMzqXcVqlOwtcpbIrCXS+Hi977ytinUn2kVQqwLTxr2kzOwnWPcuX0fpipQm1VetFvL6U3xXV0rw65tWgpL4d5NseCAQZgrs6dSNSKlB5TK9pp4ZkvZgIAgOMVpQzBjRIZHJcRvGLT0iR6VfU568VJHPVIOE3E1V7PAQBAEBZvJ56Wfun+0xRL35XeTLH5vd9iZ8pfm4Pru9laLHnMkaQ5q7SgKyKsIAgOo6B+hw/WifmOVPefNfd6F1ZfJXf6mzSotBD3cIaLbnxrZg2p7Z3zXmKrY+HWx3nuUqGficc9x5cNV3OoXXAWcXH93meda36Y+RUtOX0cug/JzBIk+1wVjNkrVjpx2qbaKok9fPDeQbx0246mOO7uKsVMIR2mgn5mHPCw32QqCfOZ0Ueaivmtqrygf/ADk/9FK5K56/H8kTlbXq8PwS9CrKjxRYgRmAyuDbIcNoaR4LROnOLzNEiFWnPZBopGlWjlIYXRnRDGbi50pOaNrcLI2XDIBWFvcQl8CWCtubapH428lXUwhBAEAQBAEAQG/UUQtpEKX0nBn4zZv2TIPQq3S9n73Z1KXHGV2ravt2EqxrclXjLu8dh1qiUZsNvaT8alQ2NlTsqWE9u9v+bkuH+S/qVHUkfI0FsVovMsQQVi4tqGkKMXl6u9Nfz1QjOVKRHxqocOS4HfcqGv7O1Y7aU0+3Y/qvQkxuovnIwo0SJBPGabOvWN4OE1ptK13o2WKsHqceK7U1sz37fM9TjCstj2kzCiBwBaZgrr6NaFaCqU3lMgSi4vDM1tMBAVzS7Rz5S23DkIzRIag9vNJ1HI7dsxKtrjk3h7iJdW3KrK3nNIsJzXFrgWuBkQRIg5FWyaayinaaeGYLJgIAgLN5PPSz90/2mKJe/K7yZY/N7vsTPlL83B9d3srRY85kjSHNXaUBWRVhAEB1HQP0OH60T8xyp7z5r7vQurL5K7/UoWlPpcf1z3BWVv8AKiVlz82RFrcaAgPhQHaKL5hn3bfZCoZc99p0Meaji7cAr5nOrcZNcQQQSCDMEGRBGBB1FDJ1zRymmPRYb33lzS11wvLSWkkbZT6VSV4cnUaRfW8+UpqTOXVzRBCjxYYwa8geri3sIVvSnrwUilqw1JuJprYawgCAIAgCA3qhhF1JgAfWsPQHBx7AVrrPFOT6mbaKzUiutHSK1pLi6yQWtGrPbuXzDTd7WnUdBpxiv+XX2dC8du7r7enFLW3s9KlpF5Ydd436x49a3+z95iTt5cdq+q+vieLqns10S66shBAYtYBOQAnjJeIUoQbcUlneZcm95kvZgIAgOdeUKmw3RhDaxttg48TXeJhm0Cc951XztLKElHWb2P8AmSpvpxc9VLav5gqamkEIAgLN5PPSz90/2mKJe/K7yZY/N7vsTPlL83B9d3srRY85kjSHNXaUBWRVhAEB1HQP0OH60T8xyp7z5r7vQurL5K7/AFKFpT6XH9c9wVlb/KiVlz82RFrcaAgPhQHaKL5hn3bfZCoZc99p0Meaji7cAr5nOrcfQEMnXdGaCYNFhQ3XOAJIyLnFxHROXQqS4mp1G0X1vBwpqLOaaSUgRKVHcMC8gbbMmz7FbUI6tOKZT3ElKrJojVtNIQBAEAQBAWPQqBKMIxwYbI3uud1NJ/Eua0/pVWsqVGL2yacuqG7ze7/ay20Xa8o5VHuWxdv+PU6TSIDXiTh7xuWq6tKVzDUqLPquxljCcoPKIWk0R0IhwvAMwct64680dXsJqrDbFPKfR2/zD78E+nVjVWGTVHjB7Q4a+/WF2VrcRuKMasePrxXiQJwcJNM9VIPAQBAEAQHFKZGL4j3nFznOPS4lX8ViKRzs3mTZ4r0eQgCAs3k89LP3T/aYol78rvJlj83u+x0CsashRwBFYHAGYmSJHoKrIVJQ5rLWdOM9klk0f0Vof1DfxP8AetnvNX9xq91o/tH6K0P6hv4n+9Peav7h7rR/aVLTyqoMDgOBYGWuEnIkzlwcsTtPWptnVlPW1nnd9SDe0oQ1dVY3/Qs2gfocP1on5jlEvPmvu9CZZfJXf6lC0p9Lj+ue4Kyt/lRKy5+bIi1uNAQHwoDtVBE4UMfYb7IVBPnM6KPNRCnQuh/VuH/sf4lSPfKvT5Ije5UejzZtUap6JReOGMYR9N7pkbi83dC8SrVauzOf51GyNGlS24S/nWQWkumTbJh0Ykk3GJgANdjM7cBqmpNC0edafgRbi8WNWn4lDViVgQBAEAQBAbtUVY+kRBDhi83k6mt1uPxetdSpGnHWZspUpVJasS/xaqFHa1rJ2JSB1z1z2nFfMPaC2re8SrzeYz8v7ezo++19dZ6kaapx4fzJP0OLaY07L94uPaunsK/L20Kj3tbe1bH5kWrHVm0epClNJrDNZ5QKOGE2cDfLI7FFtrOFtKXJ7Ivbjgn1dvR1bDZOo5pZ3nspZrCAIAgCA45XtEMKkRWHU8keqeM3sIV7RnrQTKCtDUqNGithqCAID6CgPts5nrKxgzli2cz1lMDLFs5nrKYGWfC4nErJjIDjmetYM5Z8JWTAQBAEBlbOZ6ysYM5YtnM9ZTAyzErJgIAgCAIAgCAk6kqKLSXSYJNB4zyOKP7jsHZitNWtGmtpuo0J1Xs3dJ06paoh0aHYhjG9zjynHM+7UqmrVlUeWXNKjGlHETeiQw4EETBUarShVg4TWUzdGTi8o16BBLLTTeJzB2HVv96gaNtp2qlRe1J5T6nw7U9/aba01PEjaVmaQgCAIAgCAICpaeVGYrBHhib2CTgMXMxmNrbzuJ2KbZ1tV6j3P1IN7Q1lrx3r0Odq0KkIAgCAIAgCAS+PjcepAEAQBAEAQEzo9o9EpTpjiwweM8j+lubuwa8jorV40l1kihbyqvqJetdBIjSTR3h45ruK7cDgexaKd7F7JrBvqWEltg8lZptXRYXnYT2bS0y6HYHrUuNSM+a8kOdOcOcsGqvZ4CAIASgJOr9H6TG5EF0uc4WG75ux6JrTOvThvZuhb1J7kW2qNBWNk6kO4Q8xswzpOLuzcoVS9b2QWCfSsYrbN59C3QoTWgNa0NaLgAAABkAMFCbbeWTkklhGawZCAIAgCAIAgCAIAgCAo+lOh5JMWjDG90MXbyz+3qyVhb3f6Z+P3K25s8/FT8PsUdzSCQQQRcQbiDkRqKsStPiAIAgCAlKjqOLSXSYJMB40Qjij+52wdmK01a0aS27zdRoSqvZu6TplAqWDCg8CGBzDyrQDrZ5zsz3KpnWnKWtnaXMKEIQ1MbCuVvoI0zdR32TzHzLeh2I6ZqVSvWtk0RKtgntg8FRrCpaRBnwkJwHOAtN/E25TYVoT5rIE6NSHORHzW01HtRaM+IbMNjnnJoLuuWC8ykorMng9Ri5PEVkuNRaDm59KMh9W03n13DDcOtQa16t1PxJ9Gx41PAvEGE1rQ1oDWgSAAkAMgAq9tt5ZZJJLCM1gyCgNCkVLR33ugQic7DQesCa2RrVI7pM1So05b4o036JUM/sB0PiDuctiuqq4+hrdpRf6fUyh6K0MYQG9Lnu9orDuqr/UZVrRX6TfotXQYfm4UNm1rGg9YC1yqTlvbZtjThHmpI2l4PYQBAEAQBAEAQBAEAQBAEAQBARdb1BApF8RnG57eK7r17jMLdTrzp7maatvCpzkVOsNA3tmYUZrhk8FpA3tnPqCmwvovnIgzsJLmvxKvS6E6GZOInsJ8QpcZqSyiHOm4vDN+qtHIsfkOhj1i4dzVrqXEYb8mynbTnuwWurNBYTCDGeYh5o4jem+Z6xuUKpeyeyKwTadhFbZPJa4MJrGhrWhrRcAAAANgChttvLJySSwjNYMhAEB4PocNxmYbCcy1p8F6UpLczy4xe9HqxgAkAAMgJLy3k9YwZIAgCAIAgCAIAgCAI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060848"/>
            <a:ext cx="3787105" cy="2705075"/>
          </a:xfrm>
          <a:prstGeom prst="rect">
            <a:avLst/>
          </a:prstGeom>
        </p:spPr>
      </p:pic>
      <p:pic>
        <p:nvPicPr>
          <p:cNvPr id="7" name="Picture 3" descr="C:\Users\Monique\Dropbox\Prokkelen\Logo's\Prokkel logo half + tekst\Prokkel logo half roze + tekst\Prokkel logo half roze + tekst kl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9548" y="0"/>
            <a:ext cx="3464452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993789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FB.K1209GOE-20\Dropbox\MIREILLE DE BEER\AFBEELDINGEN\fot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96753"/>
            <a:ext cx="3024335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/>
          <a:lstStyle/>
          <a:p>
            <a:r>
              <a:rPr lang="nl-NL" dirty="0" smtClean="0"/>
              <a:t>Wie zijn wij</a:t>
            </a:r>
            <a:endParaRPr lang="nl-NL" dirty="0"/>
          </a:p>
        </p:txBody>
      </p:sp>
      <p:pic>
        <p:nvPicPr>
          <p:cNvPr id="2050" name="Picture 2" descr="C:\Users\LFB.k1209goe-15\Pictures\Nieuwe map (2)\DSC037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4320705" cy="324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:\Werk LFB Zeeland\Donderdag 6 Juni 2013 (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638462" cy="480842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</a:t>
            </a:r>
            <a:r>
              <a:rPr lang="nl-NL" dirty="0" err="1" smtClean="0"/>
              <a:t>prokkel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8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FB.k1209goe-15\Pictures\Prokkelstage Nijmegen\IMG_43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Mirjam</a:t>
            </a:r>
            <a:r>
              <a:rPr lang="nl-NL" dirty="0" smtClean="0"/>
              <a:t> vertelt haar ervaring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7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8" descr="fo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348880"/>
            <a:ext cx="3451225" cy="345122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Mireille verteld haar ervaring Prokkel</a:t>
            </a:r>
            <a:endParaRPr lang="nl-NL" dirty="0"/>
          </a:p>
        </p:txBody>
      </p:sp>
      <p:pic>
        <p:nvPicPr>
          <p:cNvPr id="5" name="Picture 2" descr="C:\Users\Monique\Dropbox\Prokkelen\Logo's\Prokkel logo naast + boven elkaar + Prokkel minded\Prokkel logo's naast elka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45352"/>
            <a:ext cx="3243072" cy="612648"/>
          </a:xfrm>
          <a:prstGeom prst="rect">
            <a:avLst/>
          </a:prstGeom>
          <a:noFill/>
        </p:spPr>
      </p:pic>
      <p:pic>
        <p:nvPicPr>
          <p:cNvPr id="6" name="Picture 2" descr="C:\Users\Monique\Dropbox\Prokkelen\Logo's\Prokkel logo naast + boven elkaar + Prokkel minded\Prokkel logo's naast elka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5472" y="6258071"/>
            <a:ext cx="3243072" cy="612648"/>
          </a:xfrm>
          <a:prstGeom prst="rect">
            <a:avLst/>
          </a:prstGeom>
          <a:noFill/>
        </p:spPr>
      </p:pic>
      <p:pic>
        <p:nvPicPr>
          <p:cNvPr id="7" name="Picture 2" descr="C:\Users\Monique\Dropbox\Prokkelen\Logo's\Prokkel logo naast + boven elkaar + Prokkel minded\Prokkel logo's naast elka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258071"/>
            <a:ext cx="2880320" cy="54412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642" y="13078072"/>
            <a:ext cx="19868430" cy="14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12" y="2692474"/>
            <a:ext cx="3990920" cy="298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nl-NL" dirty="0" smtClean="0"/>
              <a:t>Prokkelstage Tweede Kamer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  <p:pic>
        <p:nvPicPr>
          <p:cNvPr id="1026" name="Picture 2" descr="C:\Users\Monique\Dropbox\Prokkelen\Logo's\Prokkel logo naast + boven elkaar + Prokkel minded\Prokkel logo's naast elka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48" y="1700808"/>
            <a:ext cx="2861895" cy="540640"/>
          </a:xfrm>
          <a:prstGeom prst="rect">
            <a:avLst/>
          </a:prstGeom>
          <a:noFill/>
        </p:spPr>
      </p:pic>
      <p:pic>
        <p:nvPicPr>
          <p:cNvPr id="1027" name="Picture 3" descr="C:\Users\Monique\Dropbox\Prokkelen\Logo's\Prokkel logo naast + boven elkaar + Prokkel minded\Prokkel logo's naast elka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00808"/>
            <a:ext cx="3243072" cy="612648"/>
          </a:xfrm>
          <a:prstGeom prst="rect">
            <a:avLst/>
          </a:prstGeom>
          <a:noFill/>
        </p:spPr>
      </p:pic>
      <p:pic>
        <p:nvPicPr>
          <p:cNvPr id="1028" name="Picture 4" descr="C:\Users\Monique\Dropbox\Prokkelen\Logo's\Prokkel logo naast + boven elkaar + Prokkel minded\Prokkel logo's naast elka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814" y="1638034"/>
            <a:ext cx="3194186" cy="603413"/>
          </a:xfrm>
          <a:prstGeom prst="rect">
            <a:avLst/>
          </a:prstGeom>
          <a:noFill/>
        </p:spPr>
      </p:pic>
      <p:sp>
        <p:nvSpPr>
          <p:cNvPr id="29698" name="AutoShape 2" descr="data:image/jpeg;base64,/9j/4AAQSkZJRgABAQAAAQABAAD/2wCEAAkGBxMTEhMUEhIUFhUXFhYVGRcXFBQUGRgWGRQWGBYWFxoYHDQgGRolHBcXITEhJikrLi4uFx8zODMsNyguLisBCgoKDg0OGxAQGywkICQ0LSw0NzI0LCwsMCwvLCwsLC0vLCwsLyw0LDQsLCwsLCwsLCwsLSwsLy8wLCwtLCwsLP/AABEIAL4BCgMBEQACEQEDEQH/xAAbAAEAAgMBAQAAAAAAAAAAAAAABQYCBAcDAf/EAEkQAAECAgYECQcICgIDAAAAAAEAAgMRBAUSITFRBkFhcRMiMlKBkaGxwQczNHKy0fAUI0JTYnOSsxYXQ1SCk6LS4eMVwkSDlP/EABsBAQACAwEBAAAAAAAAAAAAAAAEBQEDBgIH/8QAPBEAAgEDAAUJBwMDBQEBAQAAAAECAwQRBRIhMUETMlFhcYGRobEGFCIzwdHhQlLwFWLxI3KistKCQzT/2gAMAwEAAhEDEQA/AO4oAgCAIAgCAIAgCAIAgCAIAgCAIAgCAIDwpsWyxzhiJd4UPSFd0LeVRb190bKUdaaR6w3ggEYETUilUjUgpx3NZ8TxJYeGZLYYNesItmG465SG83KBpS45C1nNb8YXa9n5NtGOtNI9obpgHMAqZTnrwUulZNbWHgyXswEB8BWE09qB9WQEAQBAEAQBAEAQBAEAQBAEAQBAEAQBAEAQBAEB4UikWC2fJN08jq6MVCurxW84a/Nlsz0Ph3Pbno8TZCnrp43o91NNYQGlW5+aO0jvn4Kn07LFlJdLj6pm+2X+ojCpo02FvNPYfgrT7P3OvQdJ74vye1eeUerqGJZ6SQV8RiJryLyW/wAR7h4rlvaOvthRX+5+i+pNtI75G9V7pw2bgOq7wV1ouetZ031JeGz6EessVGbCnmo0a0pdhshyj2DNUumdI+7UtSD+OXkun7dfYSLelrvL3G3AZJrRkAOoK0t6fJUoQ6El4I0zeZNma3HkIAgCAIAgCAIAgCAIAgCAIAgCAIAgCAIAgCAIDTrWHOGdkj1Y9k1U6bo8pZy/tw/Df5ZN9vLFRGvVVNnxHY/ROexQNCaT1sW9V7f0vp6u3o6V2bdtxRx8SJRdKQyOrs8RvreBVB7RSxbxXTL6MlWi+N9hoVZGsxBkeKenDtVFoe55G6jndL4X37vP1JNeGtB9RYF3hWFbpsW09x2yG4XL55pGvy9zOfDOF2LZ+e8taUdWCRLVO6cPcSPHxXU6AnrWaXQ2vPP1IVysVDapEYMaXHV27FZXVzC3pOpPcvPqNMIObwivhxiRATi5w6p4LhFUnd3cZT3ykvDO7sSLPChDZwLIvoZVBAYRYgaJuMgtVatTowc6jwkZjFyeEfWOmAZS3r1CWvFSxjIaw8GS9mAgCAIAgCAIAgCAIAgCAIAgCAIAgMYk5GzjqmtdXX1Hqb+GdxmOM7TXotNa+7B2tp7ZZqFZ6TpXD1ObNb4vfnjjp9eo2VKMobd6NpWJqMXtmCDrEl4qQVSDhLc1jxMp4eSrkEHaD2hfM2pU5Ye9PzX5Lfeiw0CK5zAXAg54T2rv9GXFatQUq0Wn4Z68fzq2FZWjGMvhZ9pkOGQOEIkMzJZv6VrUiveWkl0vH1QpSmn8BqcPR24NB/hJ7Sqr3vRFF/BFNr+3Pm/ubtSvLezL/l2c13UPetj9orb9kv8Aj/6Me6T6UeYpkA4w5fwN8FHWkdFT51HH/wAx+mT1yVZfq82bVGpELBhaJ6uTf0qzs7zR6WrRlGOeHN29jwaalOrvkjCsaI6JKy4SGo55zWrS2jq12k6c1hcHuz057N2z1PVCrGnvRpUKiPbFbaaRKZnqwOtU2jtH16V7DlYNJZfVufFbCRVqxlTeGTa7MrzUplPay7F2WW/JVV/pala/Cvil0dHa+Hr1G+lQlPbwNChh0aJafeG3y1T1AKksI1tJXPK13mMNuOGeCS83x4PeSKrjShiO9k0uwIAQBAEAQBAEAQBAEAQBAEAQBAEAQBAEBEVxRZG2OnfqPxsXKaesdWXvMO/t4P6eBNtqmfgZhRK0Lbn8YZ6x71psdO1KWIV/iXTxX39e09VLZPbHYS8KK1wm0zC6uhXp14a9N5RClFxeGakWHChkvdiTMa79g8VWVqVjZTlcVOc3lcXn+1fXr3m6MqlRaq3GjSa0e7k8UdvXqVHd6duKuyl8C8X48O7xJELaMd+00SZ3m8qllJyetJ5fXtZISxuPiwZCAIAgPWBSXs5LiNmI6lKt72vb/Kk0ujevD7bTxOnGe9ErRa1BufxTnq/wumstPU6nw11qvp/T+O/Z1kOpbNbY7TapbXFpsGR79k9W9Wl9Tr1KDVCWJevVnh2/5NNNxUviRVKxpQgibweUGnMTOPRiuLs9G1rutOhHZNKT29K4d+d5Nr3MKMFN7spePEk9Faxa6GxmL+DbEedQLzJgJ5xGrYvoKsadqnGksRbf5+3kVFK5dVLW34X4J9YNwQBAEAQBAEAQBAEAQBAEAQBAEAQBAEBi9oIIOBuXipCNSLhJZT2GU2nlEF/x7uELNWNr7Oe9cT/R6zunQW5bc/28H28MdK6Cx5eOprG/SaS2C0MYL/i8q7u7yjo2kqFFfF/Nr/m3sI0Kcq0taW4hokQuMyZlcjVqzqzc6jy2T4xUVhGK1mQgCAIAgCAIAgN2g08suN7cst3uVvo3S07VqE9sPNdn28OvRWoKe1byC8o1LYeBY2RJnEJ2clv/AG6l9C0bTpVJe9Qw21hPpW/6I57SNRpKk+36EFojEcKVCsstkm4W7IBkZvdcZ2Wlxl8GxuUnTeXghWraqrCz/N51GPTGMxcJ5C89i5i50jbW+ypNZ6N78EdBClOW5GmKxc91mG3pdqGcgqlaZrXNTkrWHfLgulpffuN/u8YLM2SMNpAvMzn8YK/pQlCKUnl9P4Isnl7DJbDAQBAEAQBAEAQBAEAQBAEB8c2YkfcvM4KcXF/zvMp42kXSnRYV4daZtE5b9fSubvJ39g9aMten1rOO17H35898umqVXY1hiFXHOZ1HwPvXmj7Rr/8AWn4P6PHqJWn7WbkCnMeZA35EEK4ttKW1xLVhLb0NNP8AnYaJ0ZwWWhT6VwbdpwHjuWNJ36tKWVznuX17F+OIo0teXUV5ziSSbyVwU5ynJyk8tlmkksI+LyZCAIAgCAIAgCAIDGLEDQXOMgBMnYtlKlOrNU6azJvC7TzOcYRcpbkUOsKUYsRzzrNwyGofG1fYNHWUbK2hQjw3vpb2t+PkcXc13Xquo+PpwJHRurHxH8JI2IZEyLuNqb79m9QfaC9nbWUnTWZPZ2J75fbr27kyTo235Wsm9y29r6Pv1dpcYEEuIa0X920r5fbW069RU6a2vy631fzedXOaisssFEowhtkMdZzK72xsadpT1I7+L6X9uhFZUqObyz3U01hAEAQBAEAQBAEAQBAEAQBAEB8IWGk1hgh6fVtnjMw1jLdsXI6T0K6WatBZjxXFdnV1b12bp9G4zslvM6mgXF53DdrPxtW/2ftUoyuZdi7OL+nczzdT3QRo0ykW3E6sBuVJf3buq7qcNy7PzvJFKGpHB4KEbAgCAIAgCAIAgCAICqaQ1twh4Nh4gN55xGWwdq+jezmhHax94rr/AFHuX7V/6fHoWzizmdJ3/KvkqfNW/rf29TQqyr3RnSFwHKdkPfsVxpXSlLR9HXntk9y4t/ZcX9cIhWlpO5nqrdxfR+Tp2jzGNhcE1oAbqzBxJzOa5nRmkpX8Jxr4cuPQ4vq6Fu7MZ3nQTt40MKG76khRaK2GJN169exTLOxpWkXGmt/Hj1eH82tnmpUlN5Z7qYawgCAIAgCAIAgCAIAgCA+OcAJkyG1ARsfSGisxpEPocHeytyoVHuizS7ikt8keTNKKIf27ekOHeFl21VfpMK6pP9RI0Wmw4gnDiMePsuDu5apQlHnLBtjOMua8nuvJ6CA0K2iWYchdaMujE/G1Umm6yoWvJx2a2zu3v7d5It4608vgQa4osQgCAIAgNeFTWOe+HPjtlcdYIBmMxep1bR1elbwuWswlxXDa1h9G7s7yPC5pzqSpJ/EvtnYbCgkgIDGJEDRNxAGZIA7Vsp0p1ZalOLk+hJt+CPMpxgsyeEabq4gD9q3ome4KzjoDSUt1F+MV6siPSFsv1oga4rwxJshzazWdbvcPjYux0L7OQtGq1xiVTguEfu+vcuHSUt9pN1lqU9kfN/j+dRG0GiOivDG68TkNZKvb++p2VCVapuXDi3wS/mxbeBAt6Eq9RQj/AIXSXih0VsNgYwXDrJ1k7V8lvb2reVnWqva/BLgl1f53nYUKEKMFCG7+bTeoMaw9p1YHcfifQvejbj3e5hPhufY/4n3GasNaDRL1pFc1gLTK++4G6/PbJdXpmvWoUFUoyxtWdz2PPSnxwQreMZSxIjBWcTMdQXOrTl4v1J932wS/dqfQesKsorjJrWk+qfepNDTV/Vlq04Rk+x/+tneeJW9KO1vBJ0cxDyw0bBMldJayupLNdRXUst/b1Ik9Rc3J7qYawgCAIAgCAID45wAmbgNaAp1e6btbNlGAefrDyB6o+lvw3qdRsm9s9hX1r5LZT29fApVPrGLGM4sRz9hNw3NFw6ArCFOMOasFdOpOfOeTVXs8BAfWOIIIJBGBBkRuKb9gWzaieq/S6kwxJz+Eb9qRd0OIn1zVdeWHLQapTcJdKSfin9ME2hezpv4lrLr+/wB8lpqGuhHiNk9075tJkRcdWB3hcYrTSNtfU1cScotvan8L2Psw+prsyXtO5oVqTdPY+jj/ADsN+unzeBkO0n/AUH2hq61xGH7V6v8ACJNrHEWyOVASggCAIAgNel0KHE5bQZYHAjcReFNs9IXNo80ZtJ71vT7U9n1NFa2pVl8az6+O81v+PiN83SHgZPa2J2m/tU7+qWlX/wDotYN9MG6fksoj+6Vo/LqvvSl+T46FShhEhHexw7ivar6FfOo1V2ST9WjDhfLdOL7mjWpFGpTxJ4ozhjIhxkcxMYqdbXehaEtek60H1PGzoeHuI9Wje1Fiapvuz6or9Lq2LD5bDLnC8dYw6V2lnpa0vPkzWeh7JeD2+GUUdezrUefHZ0714/c1FYkYldH6wZBc+3OTgLwJykT7+xc77RaLr39KCo4zFt4bxnK9fuWWjbunbzlr8S0UWnwonIe0nLA9RvXz660Zd2u2tTaXTvXisrzOjo3VGtzJJ+vhvNlQXtJBPubwsEZkDrEvELu5Qd9o9LjJLx2P1RWp8nV7DygVS0co2j1BRbb2foQ21XrPwXhv8X3Hud1J83Yb7GACQAA2XK8p04U46sEkurYRm29rMl7MBAEAQBAEAQGEaK1jS5xAa0Ekm4ADElZSbeEYbSWWcz0o0ndSCWQ5tgjVgX7XbMm9ey2t7ZU9r3+hT3F06mxbvUrqlEQIAgCAIAgM4UVzXBzSWuBmCDIg7CsNJrDMptPKLVVmkXCusxiA8yAdgHXSvyd2HZguD9otBVdeV3R+KPFcVhb10rp4rrW7odHaRjJKlU2Pg+D/ACTK4suwgCAIAgCAIAgCAI1kGtHoEJ/KhtJzkJ9eKn0NKXtD5dWS78rweV5Eepa0anOgn3GhH0cgnk2m7jMf1K4t/ay+p/MUZrrWH4rZ5EKpoe3lzcrz9fuabdFjPz3Uy/2rlZy9s46uyht/3bP+pFWhHnbU8vyWGDDstDZkyAEzeTLWdq4qvV5WrKpqqOW3hbl1IvKcNSKjlvHTvLFVJ+abvPeV2mg5Zso9Wt/2ZAuV/qMCsmWi0zBBIvF1xlqWVpq15SVObcWm1t3bHjevrge7zwmtptMeDeCCNhmrKnVhUWtBprq2mlxa2MyWwwEAQBAEAQBAc2010g4Z5gwz80w3kfTcNe1oOGZvyVra0NRaz3vyKi7uNd6kdy8yrqYQggCAIAgCAIAgCAstQVzOUOKb8GuOv7LtuR19/Ce0Ps/q5urVbN8or/svqu9cToNG6RzilVfY/o/o/wCOZpdOhw+W8DZiTuAvXL2ejbq8f+hBtdO5eL2fUta91So/Mlj18CHj6TtHIhk7XEN7prpbf2OqvbXqpdUVnzePRlXU03BfLi327Puap0nicxn9XvVgvY60xtqT/wCP/kj/ANaq/tXn9zbomkzSZRGFu0G0OkYjtVdeeyFWEda2nrdT2Pue7xx2kmjpmEnipHHWtv59SeY8EAggg3gi8ELj5wlTk4TWGtjT3ouYyUllPKPq8noIAgCAIAgCAICeqgfNDee9dxoJYso9svVlbc/MIeLDcXOk0njOwBOsrkq1GrUrzcIt/FLcm+L6CdGSUVlnpCoUXENI2zDfFb6OjL5PWhBxfTlR+qZ5lWp7mySo7I4xLSNsyewLorSnpSHzJRa6858kvPJFm6L3Jm6J7OtXS1uP88iPsMl6MBAEAQFa04rgwYNhhlEizAOtrPpO33gDfPUpdpS15Ze5EO8rakMLezmatinCAIAgCAIAgCAIAgCA+ucSSSSScSbyViMVFKMVhIy228s+LJgIAgJ7RanEO4Im4zLdjsSOkTPRtXHe1mjYzpK7gvijhS64vYn3PyfUi60PdOM+Re57u38/zeWhfPzowgCAIAgCAIAgLFQG2Ybd0+u/xX0DRkOSs6aezZnx2/Uq6zzUZsqwNQQBAEAQBAaFYVzAg+ditaebObvwi/sWyFGc+ajVOtThzmQcfTyjgyayK7bJrR2un2KSrGb3tEaV/TW5NlKr+tjSYxiEWRINa2c5NE9ecyT0qfRpKnHVK+vVdWesZaPVT8qi8HbscUunZtYECUpjNYrVeSjrYyKFHlZaucG5pJo18kax3C27RIlYsSkJ84zXihccq2sYNlxbcik85IBSSKEAQFnqLRD5TBbF4exMuFng7WDiMbYyyUOtd8nPVxnv/BMo2fKQ1tbHd+SQ/V6f3kfyf9i1+/8A9vn+Db/T3+7y/I/V6f3kfyf9ie//ANvn+B/T3+7y/I/V6f3kfyf9ie//ANvn+B/T3+7y/JWdIKq+TReDt2+KHTs2cZ3SmclLo1eUjrYwRK9LkpaucllougQc1rjSDxgDIQ8xPnKJK+w8apMjYJrLl5GwPJ/D+vf+Fq8+/S6D1/T4/uZrUvyfuAnCjgnJ7S3+oE9y9Rvl+pHiWj3+mRU6fQYkF5ZFaWuHURmDgQpsJxmsxZBnTlB4kjWXs8HrRI1h7Hc1wPQDeOpR7ugrihOi/wBSa8UbaNTk6kZ9DTLW3SKBm4b2+5fO5eyekF+x/wD190jpFpe2fT4HtDrqA7CIBvDm94USp7PaSp76TfY4v0efI3Q0lay3T8cr1N2FGa4Ta5rhsIPcqqtQq0XirBx7U16kuFSE1mDT7NpmtR7CAIAgM4MO04NzMvet1vRderGkv1PH38FtPMpasWyaraJZhyGvi9Gvs712Om6/I2jgv1fD3cfJY7yBbx1p56CPodYuZceM3LWNx8Fz9hpitbYjL4o+a7H9H5EqrQjPatjJmj0hrxNpn3jeuwtbulcw1qTz6rtRAnCUHhnqpJ4CA0q1rOHR2W4rpDAAXlxyaNZWynTlUeImupVjTjmRzyudL48aYYTCZk08Y+s7HoEulWdK1hDa9rKqreTnsWxFeUoiBAEBZvJ56Wfun+0xRL35XeTLH5vd9iZ8pfm4Pru9laLHnMkaQ5q7SgKyKsIAgOo6B+hw/WifmOVPefNfd6F1ZfJXf6lerzSukwqRFhscyy10hNgN0gpVG1pygmyLWu6kKjijR/TWl85n4AtnudI1e+1eofprS+cz8AT3OkPfavUQ9a1i+O/hIhBdIC4SuE5d6306cYLViR6tSVR60jrtEPzLPu2+yFSS57L6PNRy0aTUs/8AkP8A6fcrj3al+0pfeq37ia0b0vjcKyHHcHte4NtSAc0kyabhIieM+u5R69pDVcobGiRb3k9ZRntTLBp1QBEorny40OTmnZMBw3Sv3gKNaTcamOklXlNSpt8UcwVuUwQBAEB9aZGYuOYuKxJKSw9qMptPKJKh17GZi62MnXnrx65qivPZuxudqjqS6Y7PLd5J9ZPoaTuKW96y6/vv9Sx1bW8ONcOK7mnwOtcNpTQVzYfFL4ofuX1XDzXWX9ppClcbFsl0P6dJIKlJwQEpUtHvLzuHifDrXS+z1pmTuJdi+r+niQ7qf6USFJojXytTuwkZK+vLCjd45XOzdtxvI1OrKG41HVO3U53YfBVcvZyg+bOS8H9Ebldy4pGDaqc0zbEkd0vFaYaBrUZ69Gth9mPq/TB6dzGSxKJIQLcuPKeYJv6Dgr625fVxXxnpWcPua2eZGnq5+E9VJPByLSStHUiO9xPFBLWDUGg47zif8BXdCmqcEihuKrqTb8CLW40hAEAQFm8nnpZ+6f7TFEvfld5Msfm932Jnyl+bg+u72VosecyRpDmrtKArIqwgCA6joH6HD9aJ+Y5U958193oXVl8ld/qULSn0uP657grK3+VErLn5siLW40BAfCgO0UXzDPux7IVDLnvtOhjzUcXbgFfM51biX0Xq18ekQ7INlj2ue7UA0gynmZSA27FouKihB54ki2pudRY3Iu+nVZNh0d0OfHi8UD7M+M47JXbyoFpTcp63BFleVVGnq8WcyVsUwQBAEAQBAfQZXi4i+YuWGlJYaymZTaeUW+oKz4Vpa7ltx+0Odvz/AMr5l7Q6HVjVVSl8uX/F9HZxXeuB1Ojb3l4as+cvNdP3JujQC9waOk5DNU1naTuqqpw730Lp+3WWFSahHLJ6K8Qod2AEgMzqXcVqlOwtcpbIrCXS+Hi977ytinUn2kVQqwLTxr2kzOwnWPcuX0fpipQm1VetFvL6U3xXV0rw65tWgpL4d5NseCAQZgrs6dSNSKlB5TK9pp4ZkvZgIAgOMVpQzBjRIZHJcRvGLT0iR6VfU568VJHPVIOE3E1V7PAQBAEBZvJ56Wfun+0xRL35XeTLH5vd9iZ8pfm4Pru9laLHnMkaQ5q7SgKyKsIAgOo6B+hw/WifmOVPefNfd6F1ZfJXf6mzSotBD3cIaLbnxrZg2p7Z3zXmKrY+HWx3nuUqGficc9x5cNV3OoXXAWcXH93meda36Y+RUtOX0cug/JzBIk+1wVjNkrVjpx2qbaKok9fPDeQbx0246mOO7uKsVMIR2mgn5mHPCw32QqCfOZ0Ueaivmtqrygf/ADk/9FK5K56/H8kTlbXq8PwS9CrKjxRYgRmAyuDbIcNoaR4LROnOLzNEiFWnPZBopGlWjlIYXRnRDGbi50pOaNrcLI2XDIBWFvcQl8CWCtubapH428lXUwhBAEAQBAEAQG/UUQtpEKX0nBn4zZv2TIPQq3S9n73Z1KXHGV2ravt2EqxrclXjLu8dh1qiUZsNvaT8alQ2NlTsqWE9u9v+bkuH+S/qVHUkfI0FsVovMsQQVi4tqGkKMXl6u9Nfz1QjOVKRHxqocOS4HfcqGv7O1Y7aU0+3Y/qvQkxuovnIwo0SJBPGabOvWN4OE1ptK13o2WKsHqceK7U1sz37fM9TjCstj2kzCiBwBaZgrr6NaFaCqU3lMgSi4vDM1tMBAVzS7Rz5S23DkIzRIag9vNJ1HI7dsxKtrjk3h7iJdW3KrK3nNIsJzXFrgWuBkQRIg5FWyaayinaaeGYLJgIAgLN5PPSz90/2mKJe/K7yZY/N7vsTPlL83B9d3srRY85kjSHNXaUBWRVhAEB1HQP0OH60T8xyp7z5r7vQurL5K7/UoWlPpcf1z3BWVv8AKiVlz82RFrcaAgPhQHaKL5hn3bfZCoZc99p0Meaji7cAr5nOrcZNcQQQSCDMEGRBGBB1FDJ1zRymmPRYb33lzS11wvLSWkkbZT6VSV4cnUaRfW8+UpqTOXVzRBCjxYYwa8geri3sIVvSnrwUilqw1JuJprYawgCAIAgCA3qhhF1JgAfWsPQHBx7AVrrPFOT6mbaKzUiutHSK1pLi6yQWtGrPbuXzDTd7WnUdBpxiv+XX2dC8du7r7enFLW3s9KlpF5Ydd436x49a3+z95iTt5cdq+q+vieLqns10S66shBAYtYBOQAnjJeIUoQbcUlneZcm95kvZgIAgOdeUKmw3RhDaxttg48TXeJhm0Cc951XztLKElHWb2P8AmSpvpxc9VLav5gqamkEIAgLN5PPSz90/2mKJe/K7yZY/N7vsTPlL83B9d3srRY85kjSHNXaUBWRVhAEB1HQP0OH60T8xyp7z5r7vQurL5K7/AFKFpT6XH9c9wVlb/KiVlz82RFrcaAgPhQHaKL5hn3bfZCoZc99p0Meaji7cAr5nOrcfQEMnXdGaCYNFhQ3XOAJIyLnFxHROXQqS4mp1G0X1vBwpqLOaaSUgRKVHcMC8gbbMmz7FbUI6tOKZT3ElKrJojVtNIQBAEAQBAWPQqBKMIxwYbI3uud1NJ/Eua0/pVWsqVGL2yacuqG7ze7/ay20Xa8o5VHuWxdv+PU6TSIDXiTh7xuWq6tKVzDUqLPquxljCcoPKIWk0R0IhwvAMwct64680dXsJqrDbFPKfR2/zD78E+nVjVWGTVHjB7Q4a+/WF2VrcRuKMasePrxXiQJwcJNM9VIPAQBAEAQHFKZGL4j3nFznOPS4lX8ViKRzs3mTZ4r0eQgCAs3k89LP3T/aYol78rvJlj83u+x0CsashRwBFYHAGYmSJHoKrIVJQ5rLWdOM9klk0f0Vof1DfxP8AetnvNX9xq91o/tH6K0P6hv4n+9Peav7h7rR/aVLTyqoMDgOBYGWuEnIkzlwcsTtPWptnVlPW1nnd9SDe0oQ1dVY3/Qs2gfocP1on5jlEvPmvu9CZZfJXf6lC0p9Lj+ue4Kyt/lRKy5+bIi1uNAQHwoDtVBE4UMfYb7IVBPnM6KPNRCnQuh/VuH/sf4lSPfKvT5Ije5UejzZtUap6JReOGMYR9N7pkbi83dC8SrVauzOf51GyNGlS24S/nWQWkumTbJh0Ykk3GJgANdjM7cBqmpNC0edafgRbi8WNWn4lDViVgQBAEAQBAbtUVY+kRBDhi83k6mt1uPxetdSpGnHWZspUpVJasS/xaqFHa1rJ2JSB1z1z2nFfMPaC2re8SrzeYz8v7ezo++19dZ6kaapx4fzJP0OLaY07L94uPaunsK/L20Kj3tbe1bH5kWrHVm0epClNJrDNZ5QKOGE2cDfLI7FFtrOFtKXJ7Ivbjgn1dvR1bDZOo5pZ3nspZrCAIAgCA45XtEMKkRWHU8keqeM3sIV7RnrQTKCtDUqNGithqCAID6CgPts5nrKxgzli2cz1lMDLFs5nrKYGWfC4nErJjIDjmetYM5Z8JWTAQBAEBlbOZ6ysYM5YtnM9ZTAyzErJgIAgCAIAgCAk6kqKLSXSYJNB4zyOKP7jsHZitNWtGmtpuo0J1Xs3dJ06paoh0aHYhjG9zjynHM+7UqmrVlUeWXNKjGlHETeiQw4EETBUarShVg4TWUzdGTi8o16BBLLTTeJzB2HVv96gaNtp2qlRe1J5T6nw7U9/aba01PEjaVmaQgCAIAgCAICpaeVGYrBHhib2CTgMXMxmNrbzuJ2KbZ1tV6j3P1IN7Q1lrx3r0Odq0KkIAgCAIAgCAS+PjcepAEAQBAEAQEzo9o9EpTpjiwweM8j+lubuwa8jorV40l1kihbyqvqJetdBIjSTR3h45ruK7cDgexaKd7F7JrBvqWEltg8lZptXRYXnYT2bS0y6HYHrUuNSM+a8kOdOcOcsGqvZ4CAIASgJOr9H6TG5EF0uc4WG75ux6JrTOvThvZuhb1J7kW2qNBWNk6kO4Q8xswzpOLuzcoVS9b2QWCfSsYrbN59C3QoTWgNa0NaLgAAABkAMFCbbeWTkklhGawZCAIAgCAIAgCAIAgCAo+lOh5JMWjDG90MXbyz+3qyVhb3f6Z+P3K25s8/FT8PsUdzSCQQQRcQbiDkRqKsStPiAIAgCAlKjqOLSXSYJMB40Qjij+52wdmK01a0aS27zdRoSqvZu6TplAqWDCg8CGBzDyrQDrZ5zsz3KpnWnKWtnaXMKEIQ1MbCuVvoI0zdR32TzHzLeh2I6ZqVSvWtk0RKtgntg8FRrCpaRBnwkJwHOAtN/E25TYVoT5rIE6NSHORHzW01HtRaM+IbMNjnnJoLuuWC8ykorMng9Ri5PEVkuNRaDm59KMh9W03n13DDcOtQa16t1PxJ9Gx41PAvEGE1rQ1oDWgSAAkAMgAq9tt5ZZJJLCM1gyCgNCkVLR33ugQic7DQesCa2RrVI7pM1So05b4o036JUM/sB0PiDuctiuqq4+hrdpRf6fUyh6K0MYQG9Lnu9orDuqr/UZVrRX6TfotXQYfm4UNm1rGg9YC1yqTlvbZtjThHmpI2l4PYQBAEAQBAEAQBAEAQBAEAQBARdb1BApF8RnG57eK7r17jMLdTrzp7maatvCpzkVOsNA3tmYUZrhk8FpA3tnPqCmwvovnIgzsJLmvxKvS6E6GZOInsJ8QpcZqSyiHOm4vDN+qtHIsfkOhj1i4dzVrqXEYb8mynbTnuwWurNBYTCDGeYh5o4jem+Z6xuUKpeyeyKwTadhFbZPJa4MJrGhrWhrRcAAAANgChttvLJySSwjNYMhAEB4PocNxmYbCcy1p8F6UpLczy4xe9HqxgAkAAMgJLy3k9YwZIAgCAIAgCAIAgCAI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 descr="3887d0e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564904"/>
            <a:ext cx="5688632" cy="37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35661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onique\Dropbox\Prokkelen\Logo's\Prokkel logo naast + boven elkaar + Prokkel minded\Prokkel logo's naast elka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5352"/>
            <a:ext cx="3243072" cy="612648"/>
          </a:xfrm>
          <a:prstGeom prst="rect">
            <a:avLst/>
          </a:prstGeom>
          <a:noFill/>
        </p:spPr>
      </p:pic>
      <p:pic>
        <p:nvPicPr>
          <p:cNvPr id="9" name="Picture 2" descr="C:\Users\Monique\Dropbox\Prokkelen\Logo's\Prokkel logo naast + boven elkaar + Prokkel minded\Prokkel logo's naast elka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245352"/>
            <a:ext cx="3243072" cy="612648"/>
          </a:xfrm>
          <a:prstGeom prst="rect">
            <a:avLst/>
          </a:prstGeom>
          <a:noFill/>
        </p:spPr>
      </p:pic>
      <p:pic>
        <p:nvPicPr>
          <p:cNvPr id="14" name="Picture 2" descr="C:\Users\Monique\Dropbox\Prokkelen\Logo's\Prokkel logo naast + boven elkaar + Prokkel minded\Prokkel logo's naast elkaa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44208" y="6245352"/>
            <a:ext cx="3243072" cy="61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2376264"/>
          </a:xfrm>
        </p:spPr>
        <p:txBody>
          <a:bodyPr>
            <a:normAutofit/>
          </a:bodyPr>
          <a:lstStyle/>
          <a:p>
            <a:pPr lvl="0"/>
            <a:r>
              <a:rPr lang="nl-NL" dirty="0" smtClean="0"/>
              <a:t>Wij vinden het belangrijk om op Prokkelstage te gaan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092016" cy="333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185142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 hopen dat jullie helemaal enthousiast zijn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Bedankt voor het luisteren!</a:t>
            </a:r>
            <a:endParaRPr lang="nl-NL" dirty="0"/>
          </a:p>
        </p:txBody>
      </p:sp>
      <p:pic>
        <p:nvPicPr>
          <p:cNvPr id="1026" name="Picture 2" descr="C:\Users\LFB.K1209GOE-20\Dropbox\MIREILLE DE BEER\Prokkel\k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27418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235</TotalTime>
  <Words>642</Words>
  <Application>Microsoft Office PowerPoint</Application>
  <PresentationFormat>Diavoorstelling (4:3)</PresentationFormat>
  <Paragraphs>64</Paragraphs>
  <Slides>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Golfvorm</vt:lpstr>
      <vt:lpstr>Onze Prokkel Presentatie</vt:lpstr>
      <vt:lpstr>Wie zijn wij</vt:lpstr>
      <vt:lpstr>Wat is prokkel</vt:lpstr>
      <vt:lpstr>Mirjam vertelt haar ervaring</vt:lpstr>
      <vt:lpstr>Mireille verteld haar ervaring Prokkel</vt:lpstr>
      <vt:lpstr>Prokkelstage Tweede Kamer</vt:lpstr>
      <vt:lpstr>Wij vinden het belangrijk om op Prokkelstage te gaan </vt:lpstr>
      <vt:lpstr>Bedankt voor het luisteren!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zijn wij</dc:title>
  <dc:creator>LFB</dc:creator>
  <cp:lastModifiedBy>Mireille</cp:lastModifiedBy>
  <cp:revision>25</cp:revision>
  <cp:lastPrinted>2014-12-05T12:33:01Z</cp:lastPrinted>
  <dcterms:created xsi:type="dcterms:W3CDTF">2014-11-21T10:00:30Z</dcterms:created>
  <dcterms:modified xsi:type="dcterms:W3CDTF">2014-12-08T13:31:43Z</dcterms:modified>
</cp:coreProperties>
</file>