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8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6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6684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60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957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23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54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4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5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1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0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2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1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8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3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2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1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1507" y="717402"/>
            <a:ext cx="7766936" cy="1646302"/>
          </a:xfrm>
        </p:spPr>
        <p:txBody>
          <a:bodyPr/>
          <a:lstStyle/>
          <a:p>
            <a:pPr algn="ctr"/>
            <a:r>
              <a:rPr lang="nl-NL" dirty="0" err="1" smtClean="0"/>
              <a:t>Prokkelen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5317" y="1848551"/>
            <a:ext cx="5748675" cy="352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7361" y="609600"/>
            <a:ext cx="7536643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  Voorstellen </a:t>
            </a:r>
            <a:r>
              <a:rPr lang="nl-NL" dirty="0" err="1" smtClean="0"/>
              <a:t>Prokkel</a:t>
            </a:r>
            <a:r>
              <a:rPr lang="nl-NL" dirty="0" smtClean="0"/>
              <a:t> ambassadeurs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/>
              <a:t>     </a:t>
            </a:r>
          </a:p>
          <a:p>
            <a:pPr>
              <a:buNone/>
            </a:pPr>
            <a:r>
              <a:rPr lang="nl-NL" sz="2800" dirty="0" smtClean="0"/>
              <a:t>	Mijn naam is Jeanet Wardenier</a:t>
            </a:r>
          </a:p>
          <a:p>
            <a:pPr>
              <a:buNone/>
            </a:pPr>
            <a:r>
              <a:rPr lang="nl-NL" sz="2800" dirty="0" smtClean="0"/>
              <a:t>	Ik ben </a:t>
            </a:r>
            <a:r>
              <a:rPr lang="nl-NL" sz="2800" dirty="0" err="1" smtClean="0"/>
              <a:t>prokkel</a:t>
            </a:r>
            <a:r>
              <a:rPr lang="nl-NL" sz="2800" dirty="0" smtClean="0"/>
              <a:t> ambassadeur </a:t>
            </a:r>
          </a:p>
          <a:p>
            <a:pPr>
              <a:buNone/>
            </a:pPr>
            <a:r>
              <a:rPr lang="nl-NL" sz="2800" dirty="0" smtClean="0"/>
              <a:t>	In 2014 ben ik opgeleid voor prokkel ambassadeur</a:t>
            </a:r>
          </a:p>
          <a:p>
            <a:pPr>
              <a:buNone/>
            </a:pPr>
            <a:r>
              <a:rPr lang="nl-NL" sz="2800" dirty="0" smtClean="0"/>
              <a:t>	Ik ben werkzaam bij de LFB Wolvega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7621" y="1514385"/>
            <a:ext cx="1442435" cy="161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</a:t>
            </a:r>
            <a:r>
              <a:rPr lang="nl-NL" dirty="0" err="1" smtClean="0"/>
              <a:t>prokkelen</a:t>
            </a:r>
            <a:r>
              <a:rPr lang="nl-NL" dirty="0" smtClean="0"/>
              <a:t>?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5" y="1452255"/>
            <a:ext cx="8596668" cy="3880773"/>
          </a:xfrm>
        </p:spPr>
        <p:txBody>
          <a:bodyPr/>
          <a:lstStyle/>
          <a:p>
            <a:r>
              <a:rPr lang="nl-NL" sz="2800" dirty="0" err="1" smtClean="0"/>
              <a:t>Prokkelen</a:t>
            </a:r>
            <a:r>
              <a:rPr lang="nl-NL" sz="2800" dirty="0" smtClean="0"/>
              <a:t> betekent voor mij het met elkaar verbinden. </a:t>
            </a:r>
          </a:p>
          <a:p>
            <a:endParaRPr lang="nl-NL" sz="28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415" y="2929000"/>
            <a:ext cx="3102055" cy="266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is het </a:t>
            </a:r>
            <a:r>
              <a:rPr lang="nl-NL" dirty="0" err="1" smtClean="0"/>
              <a:t>prokkelen</a:t>
            </a:r>
            <a:r>
              <a:rPr lang="nl-NL" dirty="0" smtClean="0"/>
              <a:t> belangrijk?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 Om met elkaar in gesprek te gaan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9192" y="3001047"/>
            <a:ext cx="5422392" cy="327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heb jij </a:t>
            </a:r>
            <a:r>
              <a:rPr lang="nl-NL" dirty="0" err="1" smtClean="0"/>
              <a:t>geprokkeld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5" y="1724301"/>
            <a:ext cx="8596668" cy="4317065"/>
          </a:xfrm>
        </p:spPr>
        <p:txBody>
          <a:bodyPr>
            <a:normAutofit/>
          </a:bodyPr>
          <a:lstStyle/>
          <a:p>
            <a:r>
              <a:rPr lang="nl-NL" sz="2800" dirty="0" smtClean="0"/>
              <a:t>Hier vertel ik iets over mij </a:t>
            </a:r>
            <a:r>
              <a:rPr lang="nl-NL" sz="2800" dirty="0" err="1" smtClean="0"/>
              <a:t>prokkel</a:t>
            </a:r>
            <a:r>
              <a:rPr lang="nl-NL" sz="2800" dirty="0" smtClean="0"/>
              <a:t> stage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3668" y="2454498"/>
            <a:ext cx="5154411" cy="386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heb jij </a:t>
            </a:r>
            <a:r>
              <a:rPr lang="nl-NL" dirty="0" err="1" smtClean="0"/>
              <a:t>geprokkeld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37217"/>
            <a:ext cx="8596668" cy="3880773"/>
          </a:xfrm>
        </p:spPr>
        <p:txBody>
          <a:bodyPr/>
          <a:lstStyle/>
          <a:p>
            <a:r>
              <a:rPr lang="nl-NL" sz="2800" dirty="0"/>
              <a:t>Hier vertel ik iets over mij </a:t>
            </a:r>
            <a:r>
              <a:rPr lang="nl-NL" sz="2800" dirty="0" err="1"/>
              <a:t>prokkel</a:t>
            </a:r>
            <a:r>
              <a:rPr lang="nl-NL" sz="2800" dirty="0"/>
              <a:t> stage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7300" y="2568635"/>
            <a:ext cx="5245020" cy="393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0670" y="927995"/>
            <a:ext cx="8596668" cy="1320800"/>
          </a:xfrm>
        </p:spPr>
        <p:txBody>
          <a:bodyPr/>
          <a:lstStyle/>
          <a:p>
            <a:r>
              <a:rPr lang="nl-NL" dirty="0" smtClean="0"/>
              <a:t>Wat heb je ervan geleerd?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9459" y="1778003"/>
            <a:ext cx="8596668" cy="388077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Hoe kan ik mensen met en zonder beperking meedoen aan de prokkel.</a:t>
            </a:r>
          </a:p>
        </p:txBody>
      </p:sp>
      <p:sp>
        <p:nvSpPr>
          <p:cNvPr id="4" name="AutoShape 2" descr="data:image/jpeg;base64,/9j/4AAQSkZJRgABAQAAAQABAAD/2wCEAAkGBxQSEhUUEhQVFBUUFBQUFBUVFBQVFBQUFBQWFxQUFBQYHCggGBolHBQUITEhJSkrLi4uFx8zODMsNygtLisBCgoKDg0OGhAQGywkHyQsLCwsLCwsLCwsLCwsLCwsLCwsLCwsLCwsLCwsLCwsLCwsLCwsLCwsLCwsLCwsLCwsLP/AABEIALwBDQMBEQACEQEDEQH/xAAbAAACAwEBAQAAAAAAAAAAAAACAwABBAUGB//EAEAQAAEDAgQDBQUFBQgDAQAAAAEAAgMEEQUSITFBUWEGE3GBkSIyobHRFEJSwfAHFTNikiNEcoKj0uHxVKLiQ//EABoBAAMBAQEBAAAAAAAAAAAAAAABAgMEBQb/xAAvEQACAgEEAgEDAwMEAwAAAAAAAQIRAwQSITETQVEUImEFMpFCUqEjgeHwscHR/9oADAMBAAIRAxEAPwDfiuFue/3iuPLilKXZ9HptVCEOjM3AHfiPqs/ppfJu9fH4PU4bh+RoF1148e2NHi6jU75WbRThabTn8jONiNBG53tELDJijJ8npafPkjH7RMdHAOSjxY0bPNnZ6ClDQ3RdMaS4PKy75S5GmcBVaM1jbPPYhj7GvsuWeeKdHr4NBOUbKgxmN+miFmgxz0WSHJ6Cna0jRdEUqPKyOSYb4E3EUch5THKeYOuw6LizKd2j3NHkwuNSMUGJTNIDmlZLPNdo6Z6bDJWmevo60ZbuIHibLvhPizwM+GpUhdR2hgZu8Ho3X5JS1GOPbIjpMj6Rxa7tVGfdYT42AXNPVw9I7cWkmu2cuTtG7gxg8rrF6t+kjpWn+WxcnaSc7Oy/4QAperyeuA+kx+zJJiszt5Hn/MVm9Rkf9TNFggvSMzpidyT5lZObfbNVGuiiVO4KIJCOKe5htCEx5n1RvYtiIZCd9fHVG9satdAA9E1I1Waa9no8I7QNYMr2ac2/RduLVxSqSPO1GnlN2mepoquKUXY4Hpx9F3wlCfMWeXkWTG/uRjxKjjJ9qyznji3ydenzZEuDGKOEclPjgbvNmZ2aNjQNF0RSSPOzObfI4uCfBjUmeex3FhGbcVzZcygz1dHpJZEcCTHHnZpXO9S30emtDBdse99Q5xKpyytmMY6eKofR087ni50TSytkZZ4IxdHqY4nADVdiTPFlKLZckbrHVFMIyjZ5mowqR7iS8rjlinJ3Z7WPVY4RSoKlwA5hd5OvNJad3ywya9bXSPVQ0wAAXaocHiTytuxjoRZPaiVN2cOqwiN5J0XNLDFs9PHq8kFRgd2bbmBbzWT0yvg6l+pPa0z0dNCWtA5LrimkeTkmpysCpxRkQ9t7R0vr6IlkUf3MUcDm+EcCs7UN+43N1doFyT1cfSs7seka7OFV4pJIdSAOTRb4rknqJSOuGNRRjfITxPrdZObZpQvP1U2Ois4QOmSyVgVdFjosJWBZCLAvKlYEARYBBqVgG1imxB9yjcKwTEnuCwonFpuCQeY0Vxm4u0TKKapmiorZHjV+3qt/qJy7Y8MYY30VDSzOFw64W0Y5JK0zplmwLtHscGpnhgzFehijLbyeDq8kHPg6P2da7TieRHJxTDmE3dZYzxRb5O7T6maVIyd1C3TRLbBG+7NLk5H7ymOzCufzzfo7PpsK7Z18AdK4kvFlthlOT5OLWrDFVFne9pdPJ5f2GTE3SBns7qMjko8HTpo43P7jz7Yak8fmuT/WPW36ZHQwijmz3e7RXjjk3cnNqc2HZUUeg7ty6qZ5W6JlxAvDCRupm2kb4FBzVnhzic7Xag7rzfNkTPo/p9O49m6LtG9o2BPXYeKtatpdHn5dLjb+0w1mLzS+891uQNh6BYT1OSXsIabHDpGDKuds3ogalYyJWMhCLBFZLosZYjSsLCdGlYkEIUrCy+5RYWTukrCwxCluFYb4OKW4W4ggRY9w6KApWQ5GgUyVkbizTJ2LcJfTp2WpCnQJqQ9xqw6pdEbjUcQurBqHjf4MssFNHsKCtDm3C9vHkUo2jys2GmOdKVe4yUEjzPaOOZxGXQLjz72+D2NC8MV9xyBg0ztS4rHw5Gd31mFdI9I2aMcQu64nj+PIdPDpGltwrg0ceojJOmbO8Cu0c+xnNxfE2RgZissuSMVyd2k0s8nRyD2kiCw+pgegv03Izq4HijZbkcFphyxn0cWs0ssVJnXfM1oJcQANyTYBdFpKzztkm6R5nF+1LdWwtzfzu28hxXDm1sVxDk9HT6KXc3X4PKTyucbk3JXmTyuTtnqqNKgA1Z2UQBKwolkrGRKwJkRYyd2ixBCNKwscyJKyWzQynJGymyXINtIlYt4xtEiyd4xlEixPINFAjknyjmYebWQosh5UQYcjaw8w6KiTUWQ8gx1HqqcGSsgBpVO1lbwRRo2j8gh9NrskUp8Cn0qZSmdbADldlOx28V6n6dlqWx+zj1auO5HoMoXsUebbZiq7cLLnyZsafLOjFdcnMrKzu7XG/wCSzepxo7MWHyXRhbhkf4vin4Ym/wBVk+D0NJSta0ALohBRVI8rLmnOVseIwqpGe+RysQo43u9qyxyY4yfJ36fNkhHgxvwGI8Fk9PA6Y6/KjMKmKlBZGM7/AB9lvifyWTyY8Fpcsc3k1LuXCORV10kvvuvyA0aPALhy6ic+2bwwwh0jNlXO5GoTWqdwBug0vZKxJi8iLKsru0WFkDEDsayNJslsa2FTYrGspkrJcjXBSIM5TOpBQLSONs5pZTSKFa+BmflGChCtaYnyjG0Q5LSOlIeUYKQLVaVE+UP7Pb81a06RPkIYAn9PEN7IIAhYIhvYJhCTwIe8WYVi8JSmR0CJYeOAUxYplmsFFeQTLTrKWOi4zBZFY35IjcXuXoHK+DUaklaT1+WSoyWJIUuNStl0KqqUSWvwv8V1QW5FY8rhdHl8OwufvG5ibXuV3xxZLVnr5tVgUHR7RsTl6FM+f3xKc1wCORpxbPBYhUT9673gL6cl5mXJNSbPpsMMCxK6HxVsuUjOepGnkFhLVTqkzlyQxuVpC2w81yuQrD7pRYWMEKVisLukrCy2sRYFdwiw3F/Z0WG4IUyLFuHxUiRLmao6TpdFGbyGqGiVKDZlLKboKSy3hhZjLIdCKFehjw0jnlMZkW6hRnYWQKtqQrYszNCh5Iora2D9oCXlT6HsZXeo3MNoqSe3FZTy/BSiKM5Otlk8k3ykVtQiWrI4LGWaZagmHDV3GqvHnbX3CljrobTVgcbHQ8Oq2xZ45HT4ZE8birNJZdbuFmd0Z6p7WD2jYLmzbILk1gpSfBglrQ7RuvVcOXPGS2xNo42uWGwrGgDCkQ1gXTjfBDOZgWMNmcbDZe5izxm+Do1mjlijyz0Mbrrps8lxoz4nXshbd2pPutG7voOqyzZ44o3I0wYZZJUv5PFVTnSuzO47AbAcgvCzZ5ZHbPdhFQjSDZTrnbG5DBCbqbFuGNgSsTkF3FkC3FCJIdjGwJk7hv2a6KFvGR0qEiXM0x0nRWoNmbyGiOlWixMzeQ0xUy6IYLM5ZDXHAuuGBIxcxoYAt1BIi2wTKOGqN3wFfIszFRvZW1CnE8VDv2MHTXRLhD5FONtrLNya5RVfILi7cKG5vkfAph5uHolFqPsb59Gh0zQ27iAONyt3khXLIUZXweXru1cIJDGueRsR7vquOeRN3R3Y9JNrng4FZ2mm2ADTe9+FuVlklfNnVHTQQym7RyWF2guB32ChqnaB6aJ6TCe0ziP7Rh6W2W+PWuH7uTjy6Nf0sqsldM+50aNh9VyZ8ryzv0Vjisca9mqlhsojEicrNjAtDIa1qVAOYF0Y+EZsrDcJjgFmNtzPE+K97Hhjj6MdRq8ud3NlYligi0AzPOzeA6u5BZ6jUxwr8/AsGnlld9I83M10ji95u4/qw6Lw8uWWSW6R60FGC2x6GspFkDmPZTJUTvGNpkULeGKdG0W4LuE9otxPs6Noby+4T2i3DY41UYkuRojhC2jjRm5GlkS6oYkZOQ9sK6FjIchgYtVFIiynv5IcvgEhJdfdSUC42UtjQJeo3c0x0D3n6KXkQ6MWI4rFEP7R7W8hcXPgFlkyxNMeKUukeeq+28TQRFG555nQLLy8cI6o6KT/AHM5UfbKW/8ADaRwBJ0WSlt9m70kX7Mr8TqZX5s5byDRYD6rOUkaLFjgqND6WWW3ePLrcNh6BZuQlKEOka6XBWjgobbJlmZsq+z7ZGWAs4ajx5JxtdGcdQ4s5lNgjhuFDnZvLMjs09DlGyVHPLJZuhi5hVGr5MZM1MYqRDY9jFdEjQ1AgwtYksldV5G6auPuj8z0XuajOsUb9+jmw4t756OJHSkm5uSdSTxK8GTlN2+z096SpGplMjYZuY0Qp7Bbg2wJrGLcH3KrxcC3FiJCxhuL7pPxhuLESpYxbg2xK44iXIYyIDgtY4kuiXJjWxBarGiHIaGBbKCRLZHSAdU3JLoVGd7ieizlb6LQLnlS5MdA94B4qXkSXIbTHW4lHH772jxOvosJ50vZrDFKXSOXP2miA9kueb7NGw8SsHqOODeOlk+zlYlj8sukbe7b6uPnwWeTO58G+PTxhzLlnCdhrnG5uSeJ1Kz3nTvSGxYMeKW9ieVG2DBQk2zN5jp02HAcEjKWSzfFSBOjJzNTIEbSHI0RsVRRLYiems642PzWObFtdrplxnaoN8egWm2oolPkjGJJA2PZGtEiWxwYqomy7KaAJoW0FwS2YWREnM7U/rRay3ZJbpF2oqkaY4dFccXBDkGIk1iFuDEapYw3Bd2q8YtxYjQoBZMiNgWTIjYFhAK1EVl2VbRWEFSQhjVoiWA6TkpchpGdzhwKxlJei0mZamuYwXc4N8SAsJZ4o0jjlLpHFrO1bGgiMGR3DSzb+J19Fg9S6OmOjk++Dz9TitRLe7soPBgsPXdc0sjbtnXHDjiJgw8uNzcnmd1nuKc0jqQYWEcmMsptjw8DgnRm8jHClQTuGNp0C3DWwJk2NbGnRNh5E6CxjGqkiRrWppCHCO4stVFSVMm65Mz2625LCS5plroNkaaiJse1q0SJCskwKspAsBdOLG2uCWymxrrUCHIaGLTaTZYahRCwgE0gLsntCyFqW0LFlykZAUwLEZT2sLQWQ8k6YrQbQeKa/IhU84tvYBZzyxoqMWeZxrtOxjS2Eh79rj3R1J4+AXDl1Sqondh0km7nwjz82MVMmgOQW1yjU8zc6+i4nlOxYMcfyJjw9zjdxLjzJJ+ahyLc0ujfBhgHBTZlLKb4qIDggyc2ao6YDgmQ5GhsaoiwwxMQWRAiwxMAgxOhBBqYBhiqhWG1ipIQ1rVVIQxqtNIli52cfVRlSf3IcX6IwIiDGJiKKzYykICwvW0kahbOfI+QGzWGo9FyrVbV96/g12W+DPNigFtHDXXTosZfqcOqaNI6dhwYkw7uAvz0PnyW2LXYpLlomWCS9BU+KxPNg8X5HS/hfda49ZiyOkxSwTiraNT52iwJAubDXc9Fu8sF2zJRbCDwVSkmKhzbW10VqqEZq+dkbDIQbN1u1pNuZIHBZZHCMd9dF44ynLb8kpa5krM8Zu25F7EajfdPHmjkjuiE8UoS2y7EYhjLIW5n3tt7Opv1HDZZ5NTGHZePBLI6Ry67tTF3bu6cXPLTlBY4DNwvceBWGTWY64N4aOe5blweN+1zOuJnvcDvcnLoOQ0+C8vJNy9npqEF+1G+iomuFwufcRObXZ0oqEDgluMnM0x0yNxDY9sKe4mxjYk0yWNES1S4IsLuk2qCyBiLALInYiwxOwCDE7EEGp2AQCe5CCCN4UWjcwou6nevbCiy8JrLH5FtYtpVKQMZdaNklFZsZArgrYmwrL3IQ2xSOVu2c2mxmJ9gTlPJ2nx2XiQ1WLIlfDO6WnyR/JuMQPIrSWBSXFMyUmjLNh7TwXHk0kfijaOZo51Rg/JcstNJdG8dR8nMqsOe3XXTY8vDks3vj2dEMsWBQ181OSW+1m3D7kaX69SunBq54naDJhx5Uk/8HcgxGWZgebNuSABwtccdzxW+bXZpq4nI8GPHLaVNUyd09jyCHgi9rEX3Gm6iOtzLHKMubBY4b1KPo8457m3bHm13sSB523XNBtezupS5kLjoHO94nXdWmweRLo2w4dZUYvIam0Q5II3hMw/LqzQ/BZzx30Py+mdJjDYaapbJV0Y2hgb0Rtl8BaLt0SqXwHAQ8EfcvQip58gBIJvpoLlOWRxStDjDc+wGVgP3Xeij6j8f4G8VexonHI+hVef8P+GTs/IbZByPoVay/h/wxbQw/ofQqvJ8R/8AItpYPRNTl6iFfkvXkneT+0XHyXYorKH2kLSpcMvyO4lCM80lhb7YOSAqI9LAqM+FKKSHCXNkihsnhwbRSnY4MXWomdhALRV7JKSvkZYXVp47pIib4CXqWc9HzuRy+NSPokDFWyM9x7m9AdPTZbwnKPTB44y/cjrUPaaYG0jRIOnsu+nwXTHWOPfJzz0cH+10egpcWifzaeThb47fFaLVaeXfBySwZI/k1ZWO+80+YV7cMupIzuS9C34cw8lL0kH7KWaSLgomsFgdN7Ihp4w43cBLI5ctAy0AdubqfpU/6hrK16FHCxwAR9K10PzFfu48kvp5h5UX9gPJH08vgPIgm0duCawyXoW8IUyfjDcGIEeNC3Bd0jYgsndBS4ILII1ntVjsGVmoTcE2CfAxkS2jjRLkM7tabETZYYqUEFhZU9qFZMqKCyWU0MhCloYJCyaHZQCFHkGxLjcrmdym2i+kGFqrRASupdi4KKTtjLaFeODJbKcdV6eGO1WZSdhArpTM2jwjaMngvjdx729I2U+Dk7prdLoiWdI6cGFNbuFqtM3+4wlnb6CMkTdARccBrqtPp4Ii5sYH3GjSfRWsHwhX+TRTwud923mtsejnLpURLIl7Nn2EW11PlZda/TY7eezLzuyMoLcvK4+SUf0yva/2G84x1GR94+pVv9Pa6k/5f/JKzL4BFMR98j0+ilaCa5c2v4/+D8q+ALn8XwXI96dKf+DTj4IC/wDEPT/lCee/3L+P+Q+z4Czv6FaeTUfhiqBZkPFvpZDzZV+6AtsfTKMreIPoVL1MF3F/5HsfyQSN5qVqcD9j2TCFuC0Tg+UyXYjis4fJTGsXRFkMaFpwIiBF2QBaAIpGCVDYykkBnq6gMHU/olZZp7VXyVCNiWVCzg36KaFnEBe1neNhb5p+V3XIePgL7d4q05fJO0z/AL31sGk+a0UW/Y9hqjqyeFvNaxVMzaHRldsJGbQ0FdCohnKeWM1cQPH6L5nxxXZ3JyfRgqcda3+G0u67D6lXGcUzRYG+2ebqcWnMg71xyHSw0a2+2g381o3vXBuscYrg6tNS5lkoNkSnR2cMJjdYglvrY8126d7Jc9HLl+5Wj0DHcl6yo42MDlQgrpgUSkBe6Ow6LDB4pbI+0G5lloPBDhF8NBbM4gObW2W3LW/jyXM9KnPno08n2/keIwtlgglVEb2KlhvsufNpFJ3EuOSuxBjHELz5YIXtkjZTfooQjgpjpYLmKDyP2QxpuNMLCC0jJCZaqxEuiwCunYEulYFEqWwKulaoZCVpFX0SzPLEDqVq9NH2Cmzn1VWxnvOA6cfRc89keDWMZS6OZPiY2jaT1Oyx49I2WN+woy5++i0jFeyXSNcUIatHKjJuzZA0nYK8cXJkSdG5kRXfDGYuQwRrVQJswvwmM/dXK9Fifo1Wea9iXYKzgFm9BD0X9RIyT4ECLWWb0VdFrUs50dO+mOxdH55m+XELJ4ZQdmjmsi/J6Sjc1wBBBB2I2Xfi2tHJK0zVltstdtdE3ZbJfJCl8iaH35KxFZOqKYWFmQBYciwJmTAsvRYAl6VgVnSsDPWHQW9Vx6uG6PHZrjfJlaXs3JPQ6/FeZ48+Lvk3uEh8dRfcEfJaxyNrlUQ4jGuB2TW2QcostQ4O6QrKIUtSXY+CXS3BRLo3jopHLAJapEmSae/u66aAfXgunHBr/v8A7JZjlpZH7uyjkzfzduqeGUu2Upxj0hceBsHC/U6lL6eKKeeTHsw1o4JeBE+Rje4ASeJIW5spgF04YdzByo6ELLBd0IKJi5WOAWqRDLsqRLMoesqNAs6KAgegCyAdwigMpw9rTeP2DyHunxb9Fm8MbtcMryPp8jGS2sHaH4HwKLrhiq+hpIKrsRTBy9Eq+B2OurEVmSAq6QFZkDB1S5AgckAQBTphaFzxFwAHPU8uqxzY3JUioSS5ZodADa+tuJ5q5Y06sSlXQEsWiieJNDUjK6K22645aauUaqZGyOHXxWFTT5K4DbUc0vI/YbQmztPEetle6NcommFlUqCfTHYRFlusddkWJkN9OHzW8Ma7kJstjAF0WQGmBRToAHuASfACD7WwSULY7o2QRWC3UaM2x2VXRNkQBLqkSY2uUWWMaUWAecIAsPQAxrgmIF8TXaEApNJjTaMb8PI1jeW/yu9pvlsR6rJ4l/S6L3/KFPkez3m36t1+G6h7o98jVPoKGtDtBuN7cElksbjQ0SKrJovvEWFFiQFG5BQRlT3BQQenYqIZOSNwUDHUWOvFRvplbbRp3WlWQSyQwXMuk42NMF0fRQ8aY1IRLDZcuTTquC1M8/Wwd48m5y6C17A23Nl5k5Jvg64PajfR5mgAONhwOvzWuNyM50zeCTuu6CMWMaxbpENhWWiEC54CfCELLydgny+gCipuJVRgJyNQjC1oiwgE0hWWqEUUAAQgDN3fIqNpW4otsigsjWhKh2NDQgLDamIYExF3QBDZAGWqw6KT3mA9Ro4eDhqFDhF9ouM5LpnNqMAP/wCU8zOhcJB/qAn4rKWnT6tGizfKRzZMNrmn2ZGvA2JYBf8ApIWT08/TNFlxe0E11c3eON3hmafjdLx5UF4n7YZxCpH93HX+0/8AlL/VX9Ibcf8AcV+9aj/xv9Q/7Ut2T+0ezH/cU7GJx/d//c/7VLnkX9I1jh/cZJcXqDtG1vjmP0WMsk36NFix/JswfF5W3E4zDTLkAGXe97nXh6K8WocVUkRlxRf7T0rZQ4XBHkV3Jp9HLVDA4bJgCZNf+FNgZq2S7SG63+XFc2plcHGPs0xqnbMMdOvPjp37NnM1MjAXXDEkZuQwOXQokth2dy9VooSJtE7lx3NvBWsb9i3IOOnAVxgkS5WNDQromwk6EVdAFEpiKuiworMiwoq6YHzXCP2jWOWoYR/OzUeJbuPK64o6h+z3s36R7g/9me1wzHoKgXje13gdR4jcLojljI8rLpcmPtHSDAdirqzn5XYJjKW0dhNugAwgAgExFhABAoEXdMCsyQ6IgAHQg7ooLBFI3r6lLah7mF9nCKFYmSjB/wCgpcEylIX+7/D0UeKJW8bHRAcT5aIWKK6FvbGGD+Y/D6KtgtwL6e+7j8FLxp9jUi20o6o8UQ3sv7M3kn44/AbmX3A5J7ELcwg0BUkKyXVUItAFFAFXSYys6YEugRV0wIUdiBIS2jspFAfEJ8EtsSPEf9LzniPsVqr7Rgfh0jDdpsRsWktcja0NzhI7mFdqquEe0e8F/vb/ANQWkZSR5+fTYpvg9dhf7RonaSh0Z6jM31C2jm+Tzsmga/aeposahlF2Pa7/AAkFarJFnHPBOPaNrXg7FXwZU0FZFCLslQyWQBLIAtAEzIAvMgCXQBLoAl0rHReZICXTAq6BECBl3QIl0DJdAAOcmAIKLAmZAi8yAKQBRYigsrIUUFkt1TAB8wCVpDUWzjYh2mgivd4J/C32j8Fm8iR0Q0s5ejzdZ27dmtHDoOL3WJ8gspZpXwd2P9Pi422cE4813vxf0u/Ihc31Pyj23+nNftl/gQ+tidzb0I/MJ+aLJekyx/J0oqIFjRobj56/muqFbTyszam7MVRhAN9P1+gm4JkrK0cetw50di0uab7gkH1WU40dGKe5j6LtFWw7TFw5PGb47qU2uipYccu4noaH9osrdJYgerCQfQq1lkjlnocb6PS0fbyB1s2Zn+IH5harKcctG/TO3S9oYX+7I0+YVLIjGWmmvRvZWMPEKtyMnjkhgkaeKdoW1l6c0xFhvVFCLyooLJlSoLKDUUOy0ARAFZUqYWSxToLJZLaOyWRQWVlKdCsIQlOhWUYEUFld2OaKHyUXNHFHAUxUlY1u5ASckiljkzkV/aymi9+ZgPIG59As3mijohoss+kedr/2mQN/htfIfDKPUrN6j4R2Q/S5v9zPOVv7RaiQ2jayME2/GfyCyeaTOyH6Zjj3yYKiqqJ/4kj3A8L2b6DRLlmkcUI9IKnwxNRK3IyYnGWSEAkaA6Gy58nEj0NNFSx20UQsWjtAyqRnvaimbbbgvXUVSPlt7s5NQS3Yn58ufiofHRqoRl2jlYlVuLmggbHh4LHJN8HTgwRSbQtsYPDhdSpA1QqSEXAtuR80XyFcMbU2GwC1cjmjjTMLiocma+KKMrq+Vjjlke3wcfkobOiOOO3o0w9qqtm0zj42KpNkS0+J9xOzhXbmrc6xc0/5T9VSyST7OfJosNXR7LD+0Ezxrl9D9VossjgyaaCO1BiDzyWiyM5ZYomplY7orUmQ8aHNqHJ7mQ4IMTFOydqC70osW1E70p2G1F98UWG1FGYpWPagDOUNj2oU+qcluZSgjLPiLxsfn9VDmzWOGLOHiXaGZgNsvmD9Vk8sjqx6XGzyVd25qgbAsHg0/mVLySOpaLEvRmd2iqZBrK4X5WHyTtsh4oRfCMzpXPPtuc7xcSgpcGeoiFx5qJG+H2FBTtPqkkbHTpqRl9uI+a0jFWZuTo9fFRs/CPQLtpHivJL5NLaZv4R6BOiPJL5OZi9FGZNWNPsjdo6rmyRTfKPQ0mbIocN9n//Z"/>
          <p:cNvSpPr>
            <a:spLocks noChangeAspect="1" noChangeArrowheads="1"/>
          </p:cNvSpPr>
          <p:nvPr/>
        </p:nvSpPr>
        <p:spPr bwMode="auto">
          <a:xfrm>
            <a:off x="1494979" y="177800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2587" y="2921257"/>
            <a:ext cx="4132834" cy="306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3550" y="1279301"/>
            <a:ext cx="8596668" cy="1320800"/>
          </a:xfrm>
        </p:spPr>
        <p:txBody>
          <a:bodyPr/>
          <a:lstStyle/>
          <a:p>
            <a:r>
              <a:rPr lang="nl-NL" dirty="0" smtClean="0"/>
              <a:t>Bedankt voor jullie aandacht!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7935" y="3003458"/>
            <a:ext cx="4450028" cy="273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645</TotalTime>
  <Words>83</Words>
  <Application>Microsoft Office PowerPoint</Application>
  <PresentationFormat>Aangepast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Facet</vt:lpstr>
      <vt:lpstr>Prokkelen </vt:lpstr>
      <vt:lpstr>  Voorstellen Prokkel ambassadeurs</vt:lpstr>
      <vt:lpstr>Wat is prokkelen?   </vt:lpstr>
      <vt:lpstr>Waarom is het prokkelen belangrijk?</vt:lpstr>
      <vt:lpstr>Hoe heb jij geprokkeld?</vt:lpstr>
      <vt:lpstr>Hoe heb jij geprokkeld?</vt:lpstr>
      <vt:lpstr>Wat heb je ervan geleerd?</vt:lpstr>
      <vt:lpstr>Bedankt voor jullie aandacht!</vt:lpstr>
    </vt:vector>
  </TitlesOfParts>
  <Company>Vinny27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Prokkelen</dc:title>
  <dc:creator>Tim Dekker</dc:creator>
  <cp:lastModifiedBy>Monique</cp:lastModifiedBy>
  <cp:revision>36</cp:revision>
  <dcterms:created xsi:type="dcterms:W3CDTF">2014-10-30T12:22:41Z</dcterms:created>
  <dcterms:modified xsi:type="dcterms:W3CDTF">2015-02-02T12:22:25Z</dcterms:modified>
</cp:coreProperties>
</file>