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8A8-BCB2-4464-B2C0-4D2FA84C1497}" type="datetimeFigureOut">
              <a:rPr lang="nl-NL" smtClean="0"/>
              <a:t>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522-ABC3-45A3-85F8-93AF40E0C0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8A8-BCB2-4464-B2C0-4D2FA84C1497}" type="datetimeFigureOut">
              <a:rPr lang="nl-NL" smtClean="0"/>
              <a:t>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522-ABC3-45A3-85F8-93AF40E0C0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8A8-BCB2-4464-B2C0-4D2FA84C1497}" type="datetimeFigureOut">
              <a:rPr lang="nl-NL" smtClean="0"/>
              <a:t>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522-ABC3-45A3-85F8-93AF40E0C0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8A8-BCB2-4464-B2C0-4D2FA84C1497}" type="datetimeFigureOut">
              <a:rPr lang="nl-NL" smtClean="0"/>
              <a:t>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522-ABC3-45A3-85F8-93AF40E0C0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8A8-BCB2-4464-B2C0-4D2FA84C1497}" type="datetimeFigureOut">
              <a:rPr lang="nl-NL" smtClean="0"/>
              <a:t>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522-ABC3-45A3-85F8-93AF40E0C0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8A8-BCB2-4464-B2C0-4D2FA84C1497}" type="datetimeFigureOut">
              <a:rPr lang="nl-NL" smtClean="0"/>
              <a:t>9-1-2015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522-ABC3-45A3-85F8-93AF40E0C0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8A8-BCB2-4464-B2C0-4D2FA84C1497}" type="datetimeFigureOut">
              <a:rPr lang="nl-NL" smtClean="0"/>
              <a:t>9-1-2015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522-ABC3-45A3-85F8-93AF40E0C0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8A8-BCB2-4464-B2C0-4D2FA84C1497}" type="datetimeFigureOut">
              <a:rPr lang="nl-NL" smtClean="0"/>
              <a:t>9-1-2015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522-ABC3-45A3-85F8-93AF40E0C0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8A8-BCB2-4464-B2C0-4D2FA84C1497}" type="datetimeFigureOut">
              <a:rPr lang="nl-NL" smtClean="0"/>
              <a:t>9-1-2015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522-ABC3-45A3-85F8-93AF40E0C0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8A8-BCB2-4464-B2C0-4D2FA84C1497}" type="datetimeFigureOut">
              <a:rPr lang="nl-NL" smtClean="0"/>
              <a:t>9-1-2015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522-ABC3-45A3-85F8-93AF40E0C0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8A8-BCB2-4464-B2C0-4D2FA84C1497}" type="datetimeFigureOut">
              <a:rPr lang="nl-NL" smtClean="0"/>
              <a:t>9-1-2015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522-ABC3-45A3-85F8-93AF40E0C0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7F8A8-BCB2-4464-B2C0-4D2FA84C1497}" type="datetimeFigureOut">
              <a:rPr lang="nl-NL" smtClean="0"/>
              <a:t>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23522-ABC3-45A3-85F8-93AF40E0C0E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Anita Koeling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www.detrans.nl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4406475" cy="1410072"/>
          </a:xfrm>
          <a:prstGeom prst="rect">
            <a:avLst/>
          </a:prstGeom>
          <a:noFill/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print"/>
          <a:srcRect t="79687" r="394" b="595"/>
          <a:stretch>
            <a:fillRect/>
          </a:stretch>
        </p:blipFill>
        <p:spPr>
          <a:xfrm>
            <a:off x="-252536" y="0"/>
            <a:ext cx="9717840" cy="1052736"/>
          </a:xfrm>
          <a:prstGeom prst="rect">
            <a:avLst/>
          </a:prstGeom>
        </p:spPr>
      </p:pic>
      <p:pic>
        <p:nvPicPr>
          <p:cNvPr id="7" name="Afbeelding 6" descr="500 Prokkels.jpg"/>
          <p:cNvPicPr>
            <a:picLocks noChangeAspect="1"/>
          </p:cNvPicPr>
          <p:nvPr/>
        </p:nvPicPr>
        <p:blipFill>
          <a:blip r:embed="rId3" cstate="print"/>
          <a:srcRect t="79687" r="394" b="595"/>
          <a:stretch>
            <a:fillRect/>
          </a:stretch>
        </p:blipFill>
        <p:spPr>
          <a:xfrm>
            <a:off x="0" y="5805264"/>
            <a:ext cx="9717840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730" t="18329" r="26674" b="33438"/>
          <a:stretch>
            <a:fillRect/>
          </a:stretch>
        </p:blipFill>
        <p:spPr bwMode="auto">
          <a:xfrm>
            <a:off x="1043608" y="1268760"/>
            <a:ext cx="707735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Diavoorstelling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Anita Koeling</vt:lpstr>
      <vt:lpstr>Dia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Anita Koeling</dc:title>
  <dc:creator>Monique</dc:creator>
  <cp:lastModifiedBy>Monique</cp:lastModifiedBy>
  <cp:revision>1</cp:revision>
  <dcterms:created xsi:type="dcterms:W3CDTF">2015-01-09T14:19:18Z</dcterms:created>
  <dcterms:modified xsi:type="dcterms:W3CDTF">2015-01-09T14:26:16Z</dcterms:modified>
</cp:coreProperties>
</file>