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9" r:id="rId12"/>
    <p:sldId id="270" r:id="rId13"/>
    <p:sldId id="271" r:id="rId14"/>
    <p:sldId id="266" r:id="rId15"/>
    <p:sldId id="267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837-AF3C-427B-A7F2-070A178D65C8}" type="datetimeFigureOut">
              <a:rPr lang="nl-NL" smtClean="0"/>
              <a:pPr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061-8B7F-425F-B4A5-26C9602C59D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837-AF3C-427B-A7F2-070A178D65C8}" type="datetimeFigureOut">
              <a:rPr lang="nl-NL" smtClean="0"/>
              <a:pPr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061-8B7F-425F-B4A5-26C9602C59D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837-AF3C-427B-A7F2-070A178D65C8}" type="datetimeFigureOut">
              <a:rPr lang="nl-NL" smtClean="0"/>
              <a:pPr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061-8B7F-425F-B4A5-26C9602C59D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837-AF3C-427B-A7F2-070A178D65C8}" type="datetimeFigureOut">
              <a:rPr lang="nl-NL" smtClean="0"/>
              <a:pPr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061-8B7F-425F-B4A5-26C9602C59D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837-AF3C-427B-A7F2-070A178D65C8}" type="datetimeFigureOut">
              <a:rPr lang="nl-NL" smtClean="0"/>
              <a:pPr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061-8B7F-425F-B4A5-26C9602C59D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837-AF3C-427B-A7F2-070A178D65C8}" type="datetimeFigureOut">
              <a:rPr lang="nl-NL" smtClean="0"/>
              <a:pPr/>
              <a:t>2-2-2015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061-8B7F-425F-B4A5-26C9602C59D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837-AF3C-427B-A7F2-070A178D65C8}" type="datetimeFigureOut">
              <a:rPr lang="nl-NL" smtClean="0"/>
              <a:pPr/>
              <a:t>2-2-2015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061-8B7F-425F-B4A5-26C9602C59D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837-AF3C-427B-A7F2-070A178D65C8}" type="datetimeFigureOut">
              <a:rPr lang="nl-NL" smtClean="0"/>
              <a:pPr/>
              <a:t>2-2-2015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061-8B7F-425F-B4A5-26C9602C59D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837-AF3C-427B-A7F2-070A178D65C8}" type="datetimeFigureOut">
              <a:rPr lang="nl-NL" smtClean="0"/>
              <a:pPr/>
              <a:t>2-2-2015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061-8B7F-425F-B4A5-26C9602C59D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837-AF3C-427B-A7F2-070A178D65C8}" type="datetimeFigureOut">
              <a:rPr lang="nl-NL" smtClean="0"/>
              <a:pPr/>
              <a:t>2-2-2015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061-8B7F-425F-B4A5-26C9602C59D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9837-AF3C-427B-A7F2-070A178D65C8}" type="datetimeFigureOut">
              <a:rPr lang="nl-NL" smtClean="0"/>
              <a:pPr/>
              <a:t>2-2-2015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8061-8B7F-425F-B4A5-26C9602C59D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9837-AF3C-427B-A7F2-070A178D65C8}" type="datetimeFigureOut">
              <a:rPr lang="nl-NL" smtClean="0"/>
              <a:pPr/>
              <a:t>2-2-2015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08061-8B7F-425F-B4A5-26C9602C59D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nl-NL" dirty="0" smtClean="0"/>
              <a:t>Sandra Kolen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cdn2.computeridee.nl/articles/vg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4343400" cy="3286126"/>
          </a:xfrm>
          <a:prstGeom prst="rect">
            <a:avLst/>
          </a:prstGeom>
          <a:noFill/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6" name="Afbeelding 5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DSC_012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94" y="1052513"/>
            <a:ext cx="7206838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DSC_012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94" y="1052513"/>
            <a:ext cx="7206838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DSC_01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94" y="1052513"/>
            <a:ext cx="7206838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DSC_012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94" y="1052513"/>
            <a:ext cx="7206838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DSC_012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330" y="1052513"/>
            <a:ext cx="3229565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DSC_012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330" y="1052513"/>
            <a:ext cx="3229565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VGZ 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94" y="1052513"/>
            <a:ext cx="7206838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VGZ 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330" y="1052513"/>
            <a:ext cx="3229565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VGZ 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94" y="1052513"/>
            <a:ext cx="7206838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DSC_010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94" y="1052513"/>
            <a:ext cx="7206838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DSC_01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94" y="1052513"/>
            <a:ext cx="7206838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DSC_01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330" y="1052513"/>
            <a:ext cx="3229565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DSC_01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94" y="1052513"/>
            <a:ext cx="7206838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DSC_011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94" y="1052513"/>
            <a:ext cx="7206838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DSC_0119 (1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94" y="1052513"/>
            <a:ext cx="7206838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DSC_012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94" y="1052513"/>
            <a:ext cx="7206838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DSC_012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330" y="1052513"/>
            <a:ext cx="3229565" cy="4824412"/>
          </a:xfrm>
        </p:spPr>
      </p:pic>
      <p:pic>
        <p:nvPicPr>
          <p:cNvPr id="4" name="Afbeelding 3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5849856"/>
            <a:ext cx="9825176" cy="1008144"/>
          </a:xfrm>
          <a:prstGeom prst="rect">
            <a:avLst/>
          </a:prstGeom>
        </p:spPr>
      </p:pic>
      <p:pic>
        <p:nvPicPr>
          <p:cNvPr id="5" name="Afbeelding 4" descr="500 Prokke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50"/>
          <a:stretch>
            <a:fillRect/>
          </a:stretch>
        </p:blipFill>
        <p:spPr>
          <a:xfrm>
            <a:off x="0" y="0"/>
            <a:ext cx="9825176" cy="1008144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Diavoorstelling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Sandra Kolen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Sandra Kolen </dc:title>
  <dc:creator>Monique</dc:creator>
  <cp:lastModifiedBy>Monique</cp:lastModifiedBy>
  <cp:revision>3</cp:revision>
  <dcterms:created xsi:type="dcterms:W3CDTF">2015-01-09T15:43:02Z</dcterms:created>
  <dcterms:modified xsi:type="dcterms:W3CDTF">2015-02-02T12:24:52Z</dcterms:modified>
</cp:coreProperties>
</file>